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609" r:id="rId3"/>
    <p:sldId id="850" r:id="rId4"/>
    <p:sldId id="860" r:id="rId5"/>
    <p:sldId id="857" r:id="rId6"/>
    <p:sldId id="853" r:id="rId7"/>
    <p:sldId id="856" r:id="rId8"/>
    <p:sldId id="855" r:id="rId9"/>
    <p:sldId id="854" r:id="rId10"/>
    <p:sldId id="851" r:id="rId11"/>
    <p:sldId id="859" r:id="rId12"/>
    <p:sldId id="419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166D7FC0-F7CE-B142-A849-8057F9FD3CF1}">
          <p14:sldIdLst>
            <p14:sldId id="260"/>
            <p14:sldId id="609"/>
            <p14:sldId id="850"/>
            <p14:sldId id="860"/>
            <p14:sldId id="857"/>
            <p14:sldId id="853"/>
            <p14:sldId id="856"/>
            <p14:sldId id="855"/>
            <p14:sldId id="854"/>
            <p14:sldId id="851"/>
            <p14:sldId id="859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689"/>
    <a:srgbClr val="5E3502"/>
    <a:srgbClr val="603602"/>
    <a:srgbClr val="EF5324"/>
    <a:srgbClr val="007796"/>
    <a:srgbClr val="016781"/>
    <a:srgbClr val="000000"/>
    <a:srgbClr val="F2F2F2"/>
    <a:srgbClr val="93EAFF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6091"/>
  </p:normalViewPr>
  <p:slideViewPr>
    <p:cSldViewPr snapToGrid="0" snapToObjects="1">
      <p:cViewPr varScale="1">
        <p:scale>
          <a:sx n="106" d="100"/>
          <a:sy n="106" d="100"/>
        </p:scale>
        <p:origin x="1314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6C5D-FB0D-6D4F-A98D-0F396B5E160B}" type="datetimeFigureOut">
              <a:rPr lang="pt-BR" smtClean="0"/>
              <a:t>15/04/2024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A8435-2109-1E40-8178-853BC92E24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72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558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99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458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251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7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450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31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36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AA8435-2109-1E40-8178-853BC92E24D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83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BEFAF-394D-F344-B276-A3FD5A568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4E8CE9-CC80-8B4E-9C4C-0DA66A907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5B6126-9814-CB4A-B0D5-A925E794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470A74-FBE1-2943-9ECE-C387764F17B0}" type="datetimeFigureOut">
              <a:rPr lang="pt-BR" smtClean="0"/>
              <a:t>15/04/2024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69C11F-71B7-4B41-A98D-19200A5D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C11867-FDAC-EA4A-8250-B75493CA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1C4C2-A991-BA4A-B469-E611DBC2FA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23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9B13946-A855-9D4A-AE42-0A5839D64C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9033" y="2381250"/>
            <a:ext cx="2991767" cy="1947430"/>
          </a:xfrm>
          <a:custGeom>
            <a:avLst/>
            <a:gdLst>
              <a:gd name="connsiteX0" fmla="*/ 191238 w 2991767"/>
              <a:gd name="connsiteY0" fmla="*/ 0 h 1947430"/>
              <a:gd name="connsiteX1" fmla="*/ 2800529 w 2991767"/>
              <a:gd name="connsiteY1" fmla="*/ 0 h 1947430"/>
              <a:gd name="connsiteX2" fmla="*/ 2991767 w 2991767"/>
              <a:gd name="connsiteY2" fmla="*/ 191238 h 1947430"/>
              <a:gd name="connsiteX3" fmla="*/ 2991767 w 2991767"/>
              <a:gd name="connsiteY3" fmla="*/ 1947430 h 1947430"/>
              <a:gd name="connsiteX4" fmla="*/ 0 w 2991767"/>
              <a:gd name="connsiteY4" fmla="*/ 1947430 h 1947430"/>
              <a:gd name="connsiteX5" fmla="*/ 0 w 2991767"/>
              <a:gd name="connsiteY5" fmla="*/ 191238 h 1947430"/>
              <a:gd name="connsiteX6" fmla="*/ 191238 w 2991767"/>
              <a:gd name="connsiteY6" fmla="*/ 0 h 194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1767" h="1947430">
                <a:moveTo>
                  <a:pt x="191238" y="0"/>
                </a:moveTo>
                <a:lnTo>
                  <a:pt x="2800529" y="0"/>
                </a:lnTo>
                <a:cubicBezTo>
                  <a:pt x="2906147" y="0"/>
                  <a:pt x="2991767" y="85620"/>
                  <a:pt x="2991767" y="191238"/>
                </a:cubicBezTo>
                <a:lnTo>
                  <a:pt x="2991767" y="1947430"/>
                </a:lnTo>
                <a:lnTo>
                  <a:pt x="0" y="1947430"/>
                </a:lnTo>
                <a:lnTo>
                  <a:pt x="0" y="191238"/>
                </a:lnTo>
                <a:cubicBezTo>
                  <a:pt x="0" y="85620"/>
                  <a:pt x="85620" y="0"/>
                  <a:pt x="191238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63500" dir="13500000">
              <a:prstClr val="black">
                <a:alpha val="4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E11ADBFB-2696-4242-8FC3-3DC51FF5D3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0115" y="2381250"/>
            <a:ext cx="2991767" cy="1947430"/>
          </a:xfrm>
          <a:custGeom>
            <a:avLst/>
            <a:gdLst>
              <a:gd name="connsiteX0" fmla="*/ 191238 w 2991767"/>
              <a:gd name="connsiteY0" fmla="*/ 0 h 1947430"/>
              <a:gd name="connsiteX1" fmla="*/ 2800529 w 2991767"/>
              <a:gd name="connsiteY1" fmla="*/ 0 h 1947430"/>
              <a:gd name="connsiteX2" fmla="*/ 2991767 w 2991767"/>
              <a:gd name="connsiteY2" fmla="*/ 191238 h 1947430"/>
              <a:gd name="connsiteX3" fmla="*/ 2991767 w 2991767"/>
              <a:gd name="connsiteY3" fmla="*/ 1947430 h 1947430"/>
              <a:gd name="connsiteX4" fmla="*/ 0 w 2991767"/>
              <a:gd name="connsiteY4" fmla="*/ 1947430 h 1947430"/>
              <a:gd name="connsiteX5" fmla="*/ 0 w 2991767"/>
              <a:gd name="connsiteY5" fmla="*/ 191238 h 1947430"/>
              <a:gd name="connsiteX6" fmla="*/ 191238 w 2991767"/>
              <a:gd name="connsiteY6" fmla="*/ 0 h 194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1767" h="1947430">
                <a:moveTo>
                  <a:pt x="191238" y="0"/>
                </a:moveTo>
                <a:lnTo>
                  <a:pt x="2800529" y="0"/>
                </a:lnTo>
                <a:cubicBezTo>
                  <a:pt x="2906147" y="0"/>
                  <a:pt x="2991767" y="85620"/>
                  <a:pt x="2991767" y="191238"/>
                </a:cubicBezTo>
                <a:lnTo>
                  <a:pt x="2991767" y="1947430"/>
                </a:lnTo>
                <a:lnTo>
                  <a:pt x="0" y="1947430"/>
                </a:lnTo>
                <a:lnTo>
                  <a:pt x="0" y="191238"/>
                </a:lnTo>
                <a:cubicBezTo>
                  <a:pt x="0" y="85620"/>
                  <a:pt x="85620" y="0"/>
                  <a:pt x="191238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63500" dir="13500000">
              <a:prstClr val="black">
                <a:alpha val="4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1A0D31F5-4EB1-B04A-92D7-DD2A3BC0EF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1199" y="2381250"/>
            <a:ext cx="2991767" cy="1947430"/>
          </a:xfrm>
          <a:custGeom>
            <a:avLst/>
            <a:gdLst>
              <a:gd name="connsiteX0" fmla="*/ 191238 w 2991767"/>
              <a:gd name="connsiteY0" fmla="*/ 0 h 1947430"/>
              <a:gd name="connsiteX1" fmla="*/ 2800529 w 2991767"/>
              <a:gd name="connsiteY1" fmla="*/ 0 h 1947430"/>
              <a:gd name="connsiteX2" fmla="*/ 2991767 w 2991767"/>
              <a:gd name="connsiteY2" fmla="*/ 191238 h 1947430"/>
              <a:gd name="connsiteX3" fmla="*/ 2991767 w 2991767"/>
              <a:gd name="connsiteY3" fmla="*/ 1947430 h 1947430"/>
              <a:gd name="connsiteX4" fmla="*/ 0 w 2991767"/>
              <a:gd name="connsiteY4" fmla="*/ 1947430 h 1947430"/>
              <a:gd name="connsiteX5" fmla="*/ 0 w 2991767"/>
              <a:gd name="connsiteY5" fmla="*/ 191238 h 1947430"/>
              <a:gd name="connsiteX6" fmla="*/ 191238 w 2991767"/>
              <a:gd name="connsiteY6" fmla="*/ 0 h 194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1767" h="1947430">
                <a:moveTo>
                  <a:pt x="191238" y="0"/>
                </a:moveTo>
                <a:lnTo>
                  <a:pt x="2800529" y="0"/>
                </a:lnTo>
                <a:cubicBezTo>
                  <a:pt x="2906147" y="0"/>
                  <a:pt x="2991767" y="85620"/>
                  <a:pt x="2991767" y="191238"/>
                </a:cubicBezTo>
                <a:lnTo>
                  <a:pt x="2991767" y="1947430"/>
                </a:lnTo>
                <a:lnTo>
                  <a:pt x="0" y="1947430"/>
                </a:lnTo>
                <a:lnTo>
                  <a:pt x="0" y="191238"/>
                </a:lnTo>
                <a:cubicBezTo>
                  <a:pt x="0" y="85620"/>
                  <a:pt x="85620" y="0"/>
                  <a:pt x="191238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63500" dir="13500000">
              <a:prstClr val="black">
                <a:alpha val="4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92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05E6D6D1-26AC-F649-87E0-8CC92029E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6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56A8D99-72B7-C34B-8422-5BC2174123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58" y="1267008"/>
            <a:ext cx="3770037" cy="4716313"/>
          </a:xfrm>
          <a:custGeom>
            <a:avLst/>
            <a:gdLst>
              <a:gd name="connsiteX0" fmla="*/ 0 w 3770037"/>
              <a:gd name="connsiteY0" fmla="*/ 0 h 4716313"/>
              <a:gd name="connsiteX1" fmla="*/ 3382327 w 3770037"/>
              <a:gd name="connsiteY1" fmla="*/ 0 h 4716313"/>
              <a:gd name="connsiteX2" fmla="*/ 3770037 w 3770037"/>
              <a:gd name="connsiteY2" fmla="*/ 387711 h 4716313"/>
              <a:gd name="connsiteX3" fmla="*/ 3770037 w 3770037"/>
              <a:gd name="connsiteY3" fmla="*/ 4328602 h 4716313"/>
              <a:gd name="connsiteX4" fmla="*/ 3382327 w 3770037"/>
              <a:gd name="connsiteY4" fmla="*/ 4716313 h 4716313"/>
              <a:gd name="connsiteX5" fmla="*/ 0 w 3770037"/>
              <a:gd name="connsiteY5" fmla="*/ 4716313 h 471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0037" h="4716313">
                <a:moveTo>
                  <a:pt x="0" y="0"/>
                </a:moveTo>
                <a:lnTo>
                  <a:pt x="3382327" y="0"/>
                </a:lnTo>
                <a:cubicBezTo>
                  <a:pt x="3596453" y="0"/>
                  <a:pt x="3770037" y="173584"/>
                  <a:pt x="3770037" y="387711"/>
                </a:cubicBezTo>
                <a:lnTo>
                  <a:pt x="3770037" y="4328602"/>
                </a:lnTo>
                <a:cubicBezTo>
                  <a:pt x="3770037" y="4542729"/>
                  <a:pt x="3596453" y="4716313"/>
                  <a:pt x="3382327" y="4716313"/>
                </a:cubicBezTo>
                <a:lnTo>
                  <a:pt x="0" y="4716313"/>
                </a:ln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61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C358AC4D-B214-E84F-9D34-F3169FF02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7600" y="1143000"/>
            <a:ext cx="2164079" cy="2165202"/>
          </a:xfrm>
          <a:custGeom>
            <a:avLst/>
            <a:gdLst>
              <a:gd name="connsiteX0" fmla="*/ 157480 w 2164079"/>
              <a:gd name="connsiteY0" fmla="*/ 0 h 2165202"/>
              <a:gd name="connsiteX1" fmla="*/ 2006599 w 2164079"/>
              <a:gd name="connsiteY1" fmla="*/ 0 h 2165202"/>
              <a:gd name="connsiteX2" fmla="*/ 2164079 w 2164079"/>
              <a:gd name="connsiteY2" fmla="*/ 157480 h 2165202"/>
              <a:gd name="connsiteX3" fmla="*/ 2164079 w 2164079"/>
              <a:gd name="connsiteY3" fmla="*/ 2007722 h 2165202"/>
              <a:gd name="connsiteX4" fmla="*/ 2006599 w 2164079"/>
              <a:gd name="connsiteY4" fmla="*/ 2165202 h 2165202"/>
              <a:gd name="connsiteX5" fmla="*/ 157480 w 2164079"/>
              <a:gd name="connsiteY5" fmla="*/ 2165202 h 2165202"/>
              <a:gd name="connsiteX6" fmla="*/ 0 w 2164079"/>
              <a:gd name="connsiteY6" fmla="*/ 2007722 h 2165202"/>
              <a:gd name="connsiteX7" fmla="*/ 0 w 2164079"/>
              <a:gd name="connsiteY7" fmla="*/ 157480 h 2165202"/>
              <a:gd name="connsiteX8" fmla="*/ 157480 w 2164079"/>
              <a:gd name="connsiteY8" fmla="*/ 0 h 216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4079" h="2165202">
                <a:moveTo>
                  <a:pt x="157480" y="0"/>
                </a:moveTo>
                <a:lnTo>
                  <a:pt x="2006599" y="0"/>
                </a:lnTo>
                <a:cubicBezTo>
                  <a:pt x="2093573" y="0"/>
                  <a:pt x="2164079" y="70506"/>
                  <a:pt x="2164079" y="157480"/>
                </a:cubicBezTo>
                <a:lnTo>
                  <a:pt x="2164079" y="2007722"/>
                </a:lnTo>
                <a:cubicBezTo>
                  <a:pt x="2164079" y="2094696"/>
                  <a:pt x="2093573" y="2165202"/>
                  <a:pt x="2006599" y="2165202"/>
                </a:cubicBezTo>
                <a:lnTo>
                  <a:pt x="157480" y="2165202"/>
                </a:lnTo>
                <a:cubicBezTo>
                  <a:pt x="70506" y="2165202"/>
                  <a:pt x="0" y="2094696"/>
                  <a:pt x="0" y="2007722"/>
                </a:cubicBezTo>
                <a:lnTo>
                  <a:pt x="0" y="157480"/>
                </a:lnTo>
                <a:cubicBezTo>
                  <a:pt x="0" y="70506"/>
                  <a:pt x="70506" y="0"/>
                  <a:pt x="15748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76200" dir="13500000">
              <a:prstClr val="black">
                <a:alpha val="4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1021556E-CD7C-934A-BA90-BA592D3DE3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45904" y="1450643"/>
            <a:ext cx="2164079" cy="2165202"/>
          </a:xfrm>
          <a:custGeom>
            <a:avLst/>
            <a:gdLst>
              <a:gd name="connsiteX0" fmla="*/ 157480 w 2164079"/>
              <a:gd name="connsiteY0" fmla="*/ 0 h 2165202"/>
              <a:gd name="connsiteX1" fmla="*/ 2006599 w 2164079"/>
              <a:gd name="connsiteY1" fmla="*/ 0 h 2165202"/>
              <a:gd name="connsiteX2" fmla="*/ 2164079 w 2164079"/>
              <a:gd name="connsiteY2" fmla="*/ 157480 h 2165202"/>
              <a:gd name="connsiteX3" fmla="*/ 2164079 w 2164079"/>
              <a:gd name="connsiteY3" fmla="*/ 2007722 h 2165202"/>
              <a:gd name="connsiteX4" fmla="*/ 2006599 w 2164079"/>
              <a:gd name="connsiteY4" fmla="*/ 2165202 h 2165202"/>
              <a:gd name="connsiteX5" fmla="*/ 157480 w 2164079"/>
              <a:gd name="connsiteY5" fmla="*/ 2165202 h 2165202"/>
              <a:gd name="connsiteX6" fmla="*/ 0 w 2164079"/>
              <a:gd name="connsiteY6" fmla="*/ 2007722 h 2165202"/>
              <a:gd name="connsiteX7" fmla="*/ 0 w 2164079"/>
              <a:gd name="connsiteY7" fmla="*/ 157480 h 2165202"/>
              <a:gd name="connsiteX8" fmla="*/ 157480 w 2164079"/>
              <a:gd name="connsiteY8" fmla="*/ 0 h 216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4079" h="2165202">
                <a:moveTo>
                  <a:pt x="157480" y="0"/>
                </a:moveTo>
                <a:lnTo>
                  <a:pt x="2006599" y="0"/>
                </a:lnTo>
                <a:cubicBezTo>
                  <a:pt x="2093573" y="0"/>
                  <a:pt x="2164079" y="70506"/>
                  <a:pt x="2164079" y="157480"/>
                </a:cubicBezTo>
                <a:lnTo>
                  <a:pt x="2164079" y="2007722"/>
                </a:lnTo>
                <a:cubicBezTo>
                  <a:pt x="2164079" y="2094696"/>
                  <a:pt x="2093573" y="2165202"/>
                  <a:pt x="2006599" y="2165202"/>
                </a:cubicBezTo>
                <a:lnTo>
                  <a:pt x="157480" y="2165202"/>
                </a:lnTo>
                <a:cubicBezTo>
                  <a:pt x="70506" y="2165202"/>
                  <a:pt x="0" y="2094696"/>
                  <a:pt x="0" y="2007722"/>
                </a:cubicBezTo>
                <a:lnTo>
                  <a:pt x="0" y="157480"/>
                </a:lnTo>
                <a:cubicBezTo>
                  <a:pt x="0" y="70506"/>
                  <a:pt x="70506" y="0"/>
                  <a:pt x="15748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76200" dir="13500000">
              <a:prstClr val="black">
                <a:alpha val="4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A0BC88B6-0128-AE48-87CE-C6BADBE305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90217" y="4120254"/>
            <a:ext cx="2164079" cy="2165202"/>
          </a:xfrm>
          <a:custGeom>
            <a:avLst/>
            <a:gdLst>
              <a:gd name="connsiteX0" fmla="*/ 157480 w 2164079"/>
              <a:gd name="connsiteY0" fmla="*/ 0 h 2165202"/>
              <a:gd name="connsiteX1" fmla="*/ 2006599 w 2164079"/>
              <a:gd name="connsiteY1" fmla="*/ 0 h 2165202"/>
              <a:gd name="connsiteX2" fmla="*/ 2164079 w 2164079"/>
              <a:gd name="connsiteY2" fmla="*/ 157480 h 2165202"/>
              <a:gd name="connsiteX3" fmla="*/ 2164079 w 2164079"/>
              <a:gd name="connsiteY3" fmla="*/ 2007722 h 2165202"/>
              <a:gd name="connsiteX4" fmla="*/ 2006599 w 2164079"/>
              <a:gd name="connsiteY4" fmla="*/ 2165202 h 2165202"/>
              <a:gd name="connsiteX5" fmla="*/ 157480 w 2164079"/>
              <a:gd name="connsiteY5" fmla="*/ 2165202 h 2165202"/>
              <a:gd name="connsiteX6" fmla="*/ 0 w 2164079"/>
              <a:gd name="connsiteY6" fmla="*/ 2007722 h 2165202"/>
              <a:gd name="connsiteX7" fmla="*/ 0 w 2164079"/>
              <a:gd name="connsiteY7" fmla="*/ 157480 h 2165202"/>
              <a:gd name="connsiteX8" fmla="*/ 157480 w 2164079"/>
              <a:gd name="connsiteY8" fmla="*/ 0 h 216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4079" h="2165202">
                <a:moveTo>
                  <a:pt x="157480" y="0"/>
                </a:moveTo>
                <a:lnTo>
                  <a:pt x="2006599" y="0"/>
                </a:lnTo>
                <a:cubicBezTo>
                  <a:pt x="2093573" y="0"/>
                  <a:pt x="2164079" y="70506"/>
                  <a:pt x="2164079" y="157480"/>
                </a:cubicBezTo>
                <a:lnTo>
                  <a:pt x="2164079" y="2007722"/>
                </a:lnTo>
                <a:cubicBezTo>
                  <a:pt x="2164079" y="2094696"/>
                  <a:pt x="2093573" y="2165202"/>
                  <a:pt x="2006599" y="2165202"/>
                </a:cubicBezTo>
                <a:lnTo>
                  <a:pt x="157480" y="2165202"/>
                </a:lnTo>
                <a:cubicBezTo>
                  <a:pt x="70506" y="2165202"/>
                  <a:pt x="0" y="2094696"/>
                  <a:pt x="0" y="2007722"/>
                </a:cubicBezTo>
                <a:lnTo>
                  <a:pt x="0" y="157480"/>
                </a:lnTo>
                <a:cubicBezTo>
                  <a:pt x="0" y="70506"/>
                  <a:pt x="70506" y="0"/>
                  <a:pt x="15748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76200" dir="13500000">
              <a:prstClr val="black">
                <a:alpha val="4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48A44A1A-F5E5-BD4C-82FF-FE9BC66A42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2493" y="3835686"/>
            <a:ext cx="2164079" cy="2165202"/>
          </a:xfrm>
          <a:custGeom>
            <a:avLst/>
            <a:gdLst>
              <a:gd name="connsiteX0" fmla="*/ 157480 w 2164079"/>
              <a:gd name="connsiteY0" fmla="*/ 0 h 2165202"/>
              <a:gd name="connsiteX1" fmla="*/ 2006599 w 2164079"/>
              <a:gd name="connsiteY1" fmla="*/ 0 h 2165202"/>
              <a:gd name="connsiteX2" fmla="*/ 2164079 w 2164079"/>
              <a:gd name="connsiteY2" fmla="*/ 157480 h 2165202"/>
              <a:gd name="connsiteX3" fmla="*/ 2164079 w 2164079"/>
              <a:gd name="connsiteY3" fmla="*/ 2007722 h 2165202"/>
              <a:gd name="connsiteX4" fmla="*/ 2006599 w 2164079"/>
              <a:gd name="connsiteY4" fmla="*/ 2165202 h 2165202"/>
              <a:gd name="connsiteX5" fmla="*/ 157480 w 2164079"/>
              <a:gd name="connsiteY5" fmla="*/ 2165202 h 2165202"/>
              <a:gd name="connsiteX6" fmla="*/ 0 w 2164079"/>
              <a:gd name="connsiteY6" fmla="*/ 2007722 h 2165202"/>
              <a:gd name="connsiteX7" fmla="*/ 0 w 2164079"/>
              <a:gd name="connsiteY7" fmla="*/ 157480 h 2165202"/>
              <a:gd name="connsiteX8" fmla="*/ 157480 w 2164079"/>
              <a:gd name="connsiteY8" fmla="*/ 0 h 216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4079" h="2165202">
                <a:moveTo>
                  <a:pt x="157480" y="0"/>
                </a:moveTo>
                <a:lnTo>
                  <a:pt x="2006599" y="0"/>
                </a:lnTo>
                <a:cubicBezTo>
                  <a:pt x="2093573" y="0"/>
                  <a:pt x="2164079" y="70506"/>
                  <a:pt x="2164079" y="157480"/>
                </a:cubicBezTo>
                <a:lnTo>
                  <a:pt x="2164079" y="2007722"/>
                </a:lnTo>
                <a:cubicBezTo>
                  <a:pt x="2164079" y="2094696"/>
                  <a:pt x="2093573" y="2165202"/>
                  <a:pt x="2006599" y="2165202"/>
                </a:cubicBezTo>
                <a:lnTo>
                  <a:pt x="157480" y="2165202"/>
                </a:lnTo>
                <a:cubicBezTo>
                  <a:pt x="70506" y="2165202"/>
                  <a:pt x="0" y="2094696"/>
                  <a:pt x="0" y="2007722"/>
                </a:cubicBezTo>
                <a:lnTo>
                  <a:pt x="0" y="157480"/>
                </a:lnTo>
                <a:cubicBezTo>
                  <a:pt x="0" y="70506"/>
                  <a:pt x="70506" y="0"/>
                  <a:pt x="15748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76200" dir="13500000">
              <a:prstClr val="black">
                <a:alpha val="4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96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spaço Reservado para Imagem 54">
            <a:extLst>
              <a:ext uri="{FF2B5EF4-FFF2-40B4-BE49-F238E27FC236}">
                <a16:creationId xmlns:a16="http://schemas.microsoft.com/office/drawing/2014/main" id="{5B568DC6-98F2-5C49-8021-55DAEE40D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5914" y="107525"/>
            <a:ext cx="8066086" cy="6750477"/>
          </a:xfrm>
          <a:custGeom>
            <a:avLst/>
            <a:gdLst>
              <a:gd name="connsiteX0" fmla="*/ 8066086 w 8066086"/>
              <a:gd name="connsiteY0" fmla="*/ 0 h 6750477"/>
              <a:gd name="connsiteX1" fmla="*/ 8066086 w 8066086"/>
              <a:gd name="connsiteY1" fmla="*/ 6750477 h 6750477"/>
              <a:gd name="connsiteX2" fmla="*/ 0 w 8066086"/>
              <a:gd name="connsiteY2" fmla="*/ 6750477 h 6750477"/>
              <a:gd name="connsiteX3" fmla="*/ 1067 w 8066086"/>
              <a:gd name="connsiteY3" fmla="*/ 6746798 h 6750477"/>
              <a:gd name="connsiteX4" fmla="*/ 1486471 w 8066086"/>
              <a:gd name="connsiteY4" fmla="*/ 4479717 h 6750477"/>
              <a:gd name="connsiteX5" fmla="*/ 5612446 w 8066086"/>
              <a:gd name="connsiteY5" fmla="*/ 3313349 h 6750477"/>
              <a:gd name="connsiteX6" fmla="*/ 8056150 w 8066086"/>
              <a:gd name="connsiteY6" fmla="*/ 4526 h 675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66086" h="6750477">
                <a:moveTo>
                  <a:pt x="8066086" y="0"/>
                </a:moveTo>
                <a:lnTo>
                  <a:pt x="8066086" y="6750477"/>
                </a:lnTo>
                <a:lnTo>
                  <a:pt x="0" y="6750477"/>
                </a:lnTo>
                <a:lnTo>
                  <a:pt x="1067" y="6746798"/>
                </a:lnTo>
                <a:cubicBezTo>
                  <a:pt x="209676" y="5998288"/>
                  <a:pt x="551241" y="5051958"/>
                  <a:pt x="1486471" y="4479717"/>
                </a:cubicBezTo>
                <a:cubicBezTo>
                  <a:pt x="2421701" y="3907476"/>
                  <a:pt x="4517500" y="4059214"/>
                  <a:pt x="5612446" y="3313349"/>
                </a:cubicBezTo>
                <a:cubicBezTo>
                  <a:pt x="6707392" y="2567484"/>
                  <a:pt x="7532910" y="577917"/>
                  <a:pt x="8056150" y="4526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15900" dist="203200" dir="13500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73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espaco10">
            <a:extLst>
              <a:ext uri="{FF2B5EF4-FFF2-40B4-BE49-F238E27FC236}">
                <a16:creationId xmlns:a16="http://schemas.microsoft.com/office/drawing/2014/main" id="{F79E3A34-1EA3-F849-B340-0641B64DD27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0320845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6" name="!!espaco9">
            <a:extLst>
              <a:ext uri="{FF2B5EF4-FFF2-40B4-BE49-F238E27FC236}">
                <a16:creationId xmlns:a16="http://schemas.microsoft.com/office/drawing/2014/main" id="{153D7AEE-1C6D-0B47-92A4-A25CA877C1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8298554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5" name="!!espaco8">
            <a:extLst>
              <a:ext uri="{FF2B5EF4-FFF2-40B4-BE49-F238E27FC236}">
                <a16:creationId xmlns:a16="http://schemas.microsoft.com/office/drawing/2014/main" id="{F74E08DE-B0FE-8C49-B903-9B9596D0A3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276260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4" name="!!espaco7">
            <a:extLst>
              <a:ext uri="{FF2B5EF4-FFF2-40B4-BE49-F238E27FC236}">
                <a16:creationId xmlns:a16="http://schemas.microsoft.com/office/drawing/2014/main" id="{059B614E-B099-AA41-A77A-97233C62AD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253966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!!espaco6">
            <a:extLst>
              <a:ext uri="{FF2B5EF4-FFF2-40B4-BE49-F238E27FC236}">
                <a16:creationId xmlns:a16="http://schemas.microsoft.com/office/drawing/2014/main" id="{1B0B44F8-190C-E74C-BFBD-128EC41D50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31672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2" name="!!espaco5">
            <a:extLst>
              <a:ext uri="{FF2B5EF4-FFF2-40B4-BE49-F238E27FC236}">
                <a16:creationId xmlns:a16="http://schemas.microsoft.com/office/drawing/2014/main" id="{509091EE-2F18-6A46-BB53-A4FE3CE2BD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09378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1" name="!!espaco4">
            <a:extLst>
              <a:ext uri="{FF2B5EF4-FFF2-40B4-BE49-F238E27FC236}">
                <a16:creationId xmlns:a16="http://schemas.microsoft.com/office/drawing/2014/main" id="{85457ACB-7D3F-924E-9383-2A0B79A6DF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7084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0" name="!!espaco3">
            <a:extLst>
              <a:ext uri="{FF2B5EF4-FFF2-40B4-BE49-F238E27FC236}">
                <a16:creationId xmlns:a16="http://schemas.microsoft.com/office/drawing/2014/main" id="{958A4855-4BF4-5D4B-82B5-2B4825D28A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4790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!!espaco2">
            <a:extLst>
              <a:ext uri="{FF2B5EF4-FFF2-40B4-BE49-F238E27FC236}">
                <a16:creationId xmlns:a16="http://schemas.microsoft.com/office/drawing/2014/main" id="{F384A591-0991-C143-8004-6115EEBA1A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42496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!!espaco1">
            <a:extLst>
              <a:ext uri="{FF2B5EF4-FFF2-40B4-BE49-F238E27FC236}">
                <a16:creationId xmlns:a16="http://schemas.microsoft.com/office/drawing/2014/main" id="{EBC07DCC-C541-114B-A8DD-8B2219FAE3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0202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grpSp>
        <p:nvGrpSpPr>
          <p:cNvPr id="5" name="!!filme">
            <a:extLst>
              <a:ext uri="{FF2B5EF4-FFF2-40B4-BE49-F238E27FC236}">
                <a16:creationId xmlns:a16="http://schemas.microsoft.com/office/drawing/2014/main" id="{9AD95353-39EF-6847-8EE3-E09B2108F54B}"/>
              </a:ext>
            </a:extLst>
          </p:cNvPr>
          <p:cNvGrpSpPr/>
          <p:nvPr userDrawn="1"/>
        </p:nvGrpSpPr>
        <p:grpSpPr>
          <a:xfrm>
            <a:off x="2065334" y="2761448"/>
            <a:ext cx="20270010" cy="1912620"/>
            <a:chOff x="2065334" y="2761448"/>
            <a:chExt cx="20270010" cy="1912620"/>
          </a:xfrm>
        </p:grpSpPr>
        <p:pic>
          <p:nvPicPr>
            <p:cNvPr id="3" name="filme2">
              <a:extLst>
                <a:ext uri="{FF2B5EF4-FFF2-40B4-BE49-F238E27FC236}">
                  <a16:creationId xmlns:a16="http://schemas.microsoft.com/office/drawing/2014/main" id="{0C4A9237-2B80-1046-9630-5DF899190B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5334" y="2761448"/>
              <a:ext cx="12192000" cy="1912620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filme1">
              <a:extLst>
                <a:ext uri="{FF2B5EF4-FFF2-40B4-BE49-F238E27FC236}">
                  <a16:creationId xmlns:a16="http://schemas.microsoft.com/office/drawing/2014/main" id="{B58BCF67-09EA-E248-B97D-A0D19CA9FD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193165" y="2761448"/>
              <a:ext cx="8142179" cy="1912620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34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5" grpId="0" animBg="1"/>
      <p:bldP spid="14" grpId="0" animBg="1"/>
      <p:bldP spid="13" grpId="0" animBg="1"/>
      <p:bldP spid="12" grpId="0" animBg="1"/>
      <p:bldP spid="11" grpId="0" animBg="1"/>
      <p:bldP spid="10" grpId="0" animBg="1"/>
      <p:bldP spid="9" grpId="0" animBg="1"/>
      <p:bldP spid="8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!!espaco10">
            <a:extLst>
              <a:ext uri="{FF2B5EF4-FFF2-40B4-BE49-F238E27FC236}">
                <a16:creationId xmlns:a16="http://schemas.microsoft.com/office/drawing/2014/main" id="{F79E3A34-1EA3-F849-B340-0641B64DD27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77502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6" name="!!espaco9">
            <a:extLst>
              <a:ext uri="{FF2B5EF4-FFF2-40B4-BE49-F238E27FC236}">
                <a16:creationId xmlns:a16="http://schemas.microsoft.com/office/drawing/2014/main" id="{153D7AEE-1C6D-0B47-92A4-A25CA877C1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5211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5" name="!!espaco8">
            <a:extLst>
              <a:ext uri="{FF2B5EF4-FFF2-40B4-BE49-F238E27FC236}">
                <a16:creationId xmlns:a16="http://schemas.microsoft.com/office/drawing/2014/main" id="{F74E08DE-B0FE-8C49-B903-9B9596D0A3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917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4" name="!!espaco7">
            <a:extLst>
              <a:ext uri="{FF2B5EF4-FFF2-40B4-BE49-F238E27FC236}">
                <a16:creationId xmlns:a16="http://schemas.microsoft.com/office/drawing/2014/main" id="{059B614E-B099-AA41-A77A-97233C62AD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10623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!!espaco6">
            <a:extLst>
              <a:ext uri="{FF2B5EF4-FFF2-40B4-BE49-F238E27FC236}">
                <a16:creationId xmlns:a16="http://schemas.microsoft.com/office/drawing/2014/main" id="{1B0B44F8-190C-E74C-BFBD-128EC41D50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88329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2" name="!!espaco5">
            <a:extLst>
              <a:ext uri="{FF2B5EF4-FFF2-40B4-BE49-F238E27FC236}">
                <a16:creationId xmlns:a16="http://schemas.microsoft.com/office/drawing/2014/main" id="{509091EE-2F18-6A46-BB53-A4FE3CE2BD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35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1" name="!!espaco4">
            <a:extLst>
              <a:ext uri="{FF2B5EF4-FFF2-40B4-BE49-F238E27FC236}">
                <a16:creationId xmlns:a16="http://schemas.microsoft.com/office/drawing/2014/main" id="{85457ACB-7D3F-924E-9383-2A0B79A6DF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56259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10" name="!!espaco3">
            <a:extLst>
              <a:ext uri="{FF2B5EF4-FFF2-40B4-BE49-F238E27FC236}">
                <a16:creationId xmlns:a16="http://schemas.microsoft.com/office/drawing/2014/main" id="{958A4855-4BF4-5D4B-82B5-2B4825D28A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3978553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!!espaco2">
            <a:extLst>
              <a:ext uri="{FF2B5EF4-FFF2-40B4-BE49-F238E27FC236}">
                <a16:creationId xmlns:a16="http://schemas.microsoft.com/office/drawing/2014/main" id="{F384A591-0991-C143-8004-6115EEBA1A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6000847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!!espaco1">
            <a:extLst>
              <a:ext uri="{FF2B5EF4-FFF2-40B4-BE49-F238E27FC236}">
                <a16:creationId xmlns:a16="http://schemas.microsoft.com/office/drawing/2014/main" id="{EBC07DCC-C541-114B-A8DD-8B2219FAE3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023141" y="3044444"/>
            <a:ext cx="1980000" cy="1335088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ln>
            <a:noFill/>
          </a:ln>
          <a:effectLst>
            <a:softEdge rad="25400"/>
          </a:effectLst>
        </p:spPr>
        <p:txBody>
          <a:bodyPr/>
          <a:lstStyle/>
          <a:p>
            <a:endParaRPr lang="pt-BR"/>
          </a:p>
        </p:txBody>
      </p:sp>
      <p:grpSp>
        <p:nvGrpSpPr>
          <p:cNvPr id="5" name="!!filme">
            <a:extLst>
              <a:ext uri="{FF2B5EF4-FFF2-40B4-BE49-F238E27FC236}">
                <a16:creationId xmlns:a16="http://schemas.microsoft.com/office/drawing/2014/main" id="{9AD95353-39EF-6847-8EE3-E09B2108F54B}"/>
              </a:ext>
            </a:extLst>
          </p:cNvPr>
          <p:cNvGrpSpPr/>
          <p:nvPr userDrawn="1"/>
        </p:nvGrpSpPr>
        <p:grpSpPr>
          <a:xfrm>
            <a:off x="-8078009" y="2761448"/>
            <a:ext cx="20270010" cy="1912620"/>
            <a:chOff x="2065334" y="2761448"/>
            <a:chExt cx="20270010" cy="1912620"/>
          </a:xfrm>
        </p:grpSpPr>
        <p:pic>
          <p:nvPicPr>
            <p:cNvPr id="3" name="filme2">
              <a:extLst>
                <a:ext uri="{FF2B5EF4-FFF2-40B4-BE49-F238E27FC236}">
                  <a16:creationId xmlns:a16="http://schemas.microsoft.com/office/drawing/2014/main" id="{0C4A9237-2B80-1046-9630-5DF899190B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5334" y="2761448"/>
              <a:ext cx="12192000" cy="1912620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filme1">
              <a:extLst>
                <a:ext uri="{FF2B5EF4-FFF2-40B4-BE49-F238E27FC236}">
                  <a16:creationId xmlns:a16="http://schemas.microsoft.com/office/drawing/2014/main" id="{B58BCF67-09EA-E248-B97D-A0D19CA9FD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193165" y="2761448"/>
              <a:ext cx="8142179" cy="1912620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8147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EB65301-517A-FD45-AA07-17B03CD94C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594" y="1505761"/>
            <a:ext cx="5037408" cy="4400544"/>
          </a:xfrm>
          <a:custGeom>
            <a:avLst/>
            <a:gdLst>
              <a:gd name="connsiteX0" fmla="*/ 460737 w 5037408"/>
              <a:gd name="connsiteY0" fmla="*/ 0 h 4400544"/>
              <a:gd name="connsiteX1" fmla="*/ 5037408 w 5037408"/>
              <a:gd name="connsiteY1" fmla="*/ 0 h 4400544"/>
              <a:gd name="connsiteX2" fmla="*/ 5037408 w 5037408"/>
              <a:gd name="connsiteY2" fmla="*/ 4400544 h 4400544"/>
              <a:gd name="connsiteX3" fmla="*/ 460737 w 5037408"/>
              <a:gd name="connsiteY3" fmla="*/ 4400544 h 4400544"/>
              <a:gd name="connsiteX4" fmla="*/ 0 w 5037408"/>
              <a:gd name="connsiteY4" fmla="*/ 3939807 h 4400544"/>
              <a:gd name="connsiteX5" fmla="*/ 0 w 5037408"/>
              <a:gd name="connsiteY5" fmla="*/ 460737 h 4400544"/>
              <a:gd name="connsiteX6" fmla="*/ 460737 w 5037408"/>
              <a:gd name="connsiteY6" fmla="*/ 0 h 440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7408" h="4400544">
                <a:moveTo>
                  <a:pt x="460737" y="0"/>
                </a:moveTo>
                <a:lnTo>
                  <a:pt x="5037408" y="0"/>
                </a:lnTo>
                <a:lnTo>
                  <a:pt x="5037408" y="4400544"/>
                </a:lnTo>
                <a:lnTo>
                  <a:pt x="460737" y="4400544"/>
                </a:lnTo>
                <a:cubicBezTo>
                  <a:pt x="206279" y="4400544"/>
                  <a:pt x="0" y="4194265"/>
                  <a:pt x="0" y="3939807"/>
                </a:cubicBezTo>
                <a:lnTo>
                  <a:pt x="0" y="460737"/>
                </a:lnTo>
                <a:cubicBezTo>
                  <a:pt x="0" y="206279"/>
                  <a:pt x="206279" y="0"/>
                  <a:pt x="460737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6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F1373212-7909-174D-991F-9DB1CF2B31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656" y="1261642"/>
            <a:ext cx="4380088" cy="5596359"/>
          </a:xfrm>
          <a:custGeom>
            <a:avLst/>
            <a:gdLst>
              <a:gd name="connsiteX0" fmla="*/ 371212 w 4380088"/>
              <a:gd name="connsiteY0" fmla="*/ 0 h 5596359"/>
              <a:gd name="connsiteX1" fmla="*/ 4008876 w 4380088"/>
              <a:gd name="connsiteY1" fmla="*/ 0 h 5596359"/>
              <a:gd name="connsiteX2" fmla="*/ 4380088 w 4380088"/>
              <a:gd name="connsiteY2" fmla="*/ 371212 h 5596359"/>
              <a:gd name="connsiteX3" fmla="*/ 4380088 w 4380088"/>
              <a:gd name="connsiteY3" fmla="*/ 5596359 h 5596359"/>
              <a:gd name="connsiteX4" fmla="*/ 0 w 4380088"/>
              <a:gd name="connsiteY4" fmla="*/ 5596359 h 5596359"/>
              <a:gd name="connsiteX5" fmla="*/ 0 w 4380088"/>
              <a:gd name="connsiteY5" fmla="*/ 371212 h 5596359"/>
              <a:gd name="connsiteX6" fmla="*/ 371212 w 4380088"/>
              <a:gd name="connsiteY6" fmla="*/ 0 h 559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0088" h="5596359">
                <a:moveTo>
                  <a:pt x="371212" y="0"/>
                </a:moveTo>
                <a:lnTo>
                  <a:pt x="4008876" y="0"/>
                </a:lnTo>
                <a:cubicBezTo>
                  <a:pt x="4213891" y="0"/>
                  <a:pt x="4380088" y="166197"/>
                  <a:pt x="4380088" y="371212"/>
                </a:cubicBezTo>
                <a:lnTo>
                  <a:pt x="4380088" y="5596359"/>
                </a:lnTo>
                <a:lnTo>
                  <a:pt x="0" y="5596359"/>
                </a:lnTo>
                <a:lnTo>
                  <a:pt x="0" y="371212"/>
                </a:lnTo>
                <a:cubicBezTo>
                  <a:pt x="0" y="166197"/>
                  <a:pt x="166197" y="0"/>
                  <a:pt x="37121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667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562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Layout Personalizado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C8C7E41-9104-9242-B803-BF8934466B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20484" y="720011"/>
            <a:ext cx="5951033" cy="6137989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28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668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81C9C4EA-CD13-CE45-857C-F1DAB59ECC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95543" y="5901673"/>
            <a:ext cx="1440000" cy="1440000"/>
          </a:xfrm>
          <a:custGeom>
            <a:avLst/>
            <a:gdLst>
              <a:gd name="connsiteX0" fmla="*/ 720000 w 1440000"/>
              <a:gd name="connsiteY0" fmla="*/ 0 h 1440000"/>
              <a:gd name="connsiteX1" fmla="*/ 1440000 w 1440000"/>
              <a:gd name="connsiteY1" fmla="*/ 720000 h 1440000"/>
              <a:gd name="connsiteX2" fmla="*/ 720000 w 1440000"/>
              <a:gd name="connsiteY2" fmla="*/ 1440000 h 1440000"/>
              <a:gd name="connsiteX3" fmla="*/ 0 w 1440000"/>
              <a:gd name="connsiteY3" fmla="*/ 720000 h 1440000"/>
              <a:gd name="connsiteX4" fmla="*/ 720000 w 1440000"/>
              <a:gd name="connsiteY4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0000" h="1440000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1117645"/>
                  <a:pt x="1117645" y="1440000"/>
                  <a:pt x="720000" y="1440000"/>
                </a:cubicBezTo>
                <a:cubicBezTo>
                  <a:pt x="322355" y="1440000"/>
                  <a:pt x="0" y="1117645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90500" dist="635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F9CFD8E2-EE6B-7640-9FD1-F76B1A963A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06370" y="5248407"/>
            <a:ext cx="1620000" cy="1620000"/>
          </a:xfrm>
          <a:custGeom>
            <a:avLst/>
            <a:gdLst>
              <a:gd name="connsiteX0" fmla="*/ 810000 w 1620000"/>
              <a:gd name="connsiteY0" fmla="*/ 0 h 1620000"/>
              <a:gd name="connsiteX1" fmla="*/ 1620000 w 1620000"/>
              <a:gd name="connsiteY1" fmla="*/ 810000 h 1620000"/>
              <a:gd name="connsiteX2" fmla="*/ 810000 w 1620000"/>
              <a:gd name="connsiteY2" fmla="*/ 1620000 h 1620000"/>
              <a:gd name="connsiteX3" fmla="*/ 0 w 1620000"/>
              <a:gd name="connsiteY3" fmla="*/ 810000 h 1620000"/>
              <a:gd name="connsiteX4" fmla="*/ 810000 w 1620000"/>
              <a:gd name="connsiteY4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000" h="1620000">
                <a:moveTo>
                  <a:pt x="810000" y="0"/>
                </a:moveTo>
                <a:cubicBezTo>
                  <a:pt x="1257351" y="0"/>
                  <a:pt x="1620000" y="362649"/>
                  <a:pt x="1620000" y="810000"/>
                </a:cubicBezTo>
                <a:cubicBezTo>
                  <a:pt x="1620000" y="1257351"/>
                  <a:pt x="1257351" y="1620000"/>
                  <a:pt x="810000" y="1620000"/>
                </a:cubicBezTo>
                <a:cubicBezTo>
                  <a:pt x="362649" y="1620000"/>
                  <a:pt x="0" y="1257351"/>
                  <a:pt x="0" y="810000"/>
                </a:cubicBezTo>
                <a:cubicBezTo>
                  <a:pt x="0" y="362649"/>
                  <a:pt x="362649" y="0"/>
                  <a:pt x="81000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90500" dist="635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680038BD-B581-6C4D-A0CE-B23C94AA88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99356" y="3519000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  <a:gd name="connsiteX4" fmla="*/ 900000 w 1800000"/>
              <a:gd name="connsiteY4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90500" dist="635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B2F9F197-8747-1449-A697-CEED8E9666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6831" y="965989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90500" dist="635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22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  <p:bldP spid="1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31401118-2007-004B-932E-A08E79569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79" y="2652440"/>
            <a:ext cx="2306004" cy="2105339"/>
          </a:xfrm>
          <a:custGeom>
            <a:avLst/>
            <a:gdLst>
              <a:gd name="connsiteX0" fmla="*/ 144153 w 2306004"/>
              <a:gd name="connsiteY0" fmla="*/ 0 h 2105339"/>
              <a:gd name="connsiteX1" fmla="*/ 2161851 w 2306004"/>
              <a:gd name="connsiteY1" fmla="*/ 0 h 2105339"/>
              <a:gd name="connsiteX2" fmla="*/ 2306004 w 2306004"/>
              <a:gd name="connsiteY2" fmla="*/ 144153 h 2105339"/>
              <a:gd name="connsiteX3" fmla="*/ 2306004 w 2306004"/>
              <a:gd name="connsiteY3" fmla="*/ 1961186 h 2105339"/>
              <a:gd name="connsiteX4" fmla="*/ 2161851 w 2306004"/>
              <a:gd name="connsiteY4" fmla="*/ 2105339 h 2105339"/>
              <a:gd name="connsiteX5" fmla="*/ 144153 w 2306004"/>
              <a:gd name="connsiteY5" fmla="*/ 2105339 h 2105339"/>
              <a:gd name="connsiteX6" fmla="*/ 0 w 2306004"/>
              <a:gd name="connsiteY6" fmla="*/ 1961186 h 2105339"/>
              <a:gd name="connsiteX7" fmla="*/ 0 w 2306004"/>
              <a:gd name="connsiteY7" fmla="*/ 144153 h 2105339"/>
              <a:gd name="connsiteX8" fmla="*/ 144153 w 2306004"/>
              <a:gd name="connsiteY8" fmla="*/ 0 h 210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6004" h="2105339">
                <a:moveTo>
                  <a:pt x="144153" y="0"/>
                </a:moveTo>
                <a:lnTo>
                  <a:pt x="2161851" y="0"/>
                </a:lnTo>
                <a:cubicBezTo>
                  <a:pt x="2241465" y="0"/>
                  <a:pt x="2306004" y="64539"/>
                  <a:pt x="2306004" y="144153"/>
                </a:cubicBezTo>
                <a:lnTo>
                  <a:pt x="2306004" y="1961186"/>
                </a:lnTo>
                <a:cubicBezTo>
                  <a:pt x="2306004" y="2040800"/>
                  <a:pt x="2241465" y="2105339"/>
                  <a:pt x="2161851" y="2105339"/>
                </a:cubicBezTo>
                <a:lnTo>
                  <a:pt x="144153" y="2105339"/>
                </a:lnTo>
                <a:cubicBezTo>
                  <a:pt x="64539" y="2105339"/>
                  <a:pt x="0" y="2040800"/>
                  <a:pt x="0" y="1961186"/>
                </a:cubicBezTo>
                <a:lnTo>
                  <a:pt x="0" y="144153"/>
                </a:lnTo>
                <a:cubicBezTo>
                  <a:pt x="0" y="64539"/>
                  <a:pt x="64539" y="0"/>
                  <a:pt x="144153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90500" dist="635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F7F29D95-ABE1-8C4D-9FD9-11ECC36208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5575" y="2652440"/>
            <a:ext cx="2306004" cy="2105339"/>
          </a:xfrm>
          <a:custGeom>
            <a:avLst/>
            <a:gdLst>
              <a:gd name="connsiteX0" fmla="*/ 144153 w 2306004"/>
              <a:gd name="connsiteY0" fmla="*/ 0 h 2105339"/>
              <a:gd name="connsiteX1" fmla="*/ 2161851 w 2306004"/>
              <a:gd name="connsiteY1" fmla="*/ 0 h 2105339"/>
              <a:gd name="connsiteX2" fmla="*/ 2306004 w 2306004"/>
              <a:gd name="connsiteY2" fmla="*/ 144153 h 2105339"/>
              <a:gd name="connsiteX3" fmla="*/ 2306004 w 2306004"/>
              <a:gd name="connsiteY3" fmla="*/ 1961186 h 2105339"/>
              <a:gd name="connsiteX4" fmla="*/ 2161851 w 2306004"/>
              <a:gd name="connsiteY4" fmla="*/ 2105339 h 2105339"/>
              <a:gd name="connsiteX5" fmla="*/ 144153 w 2306004"/>
              <a:gd name="connsiteY5" fmla="*/ 2105339 h 2105339"/>
              <a:gd name="connsiteX6" fmla="*/ 0 w 2306004"/>
              <a:gd name="connsiteY6" fmla="*/ 1961186 h 2105339"/>
              <a:gd name="connsiteX7" fmla="*/ 0 w 2306004"/>
              <a:gd name="connsiteY7" fmla="*/ 144153 h 2105339"/>
              <a:gd name="connsiteX8" fmla="*/ 144153 w 2306004"/>
              <a:gd name="connsiteY8" fmla="*/ 0 h 210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6004" h="2105339">
                <a:moveTo>
                  <a:pt x="144153" y="0"/>
                </a:moveTo>
                <a:lnTo>
                  <a:pt x="2161851" y="0"/>
                </a:lnTo>
                <a:cubicBezTo>
                  <a:pt x="2241465" y="0"/>
                  <a:pt x="2306004" y="64539"/>
                  <a:pt x="2306004" y="144153"/>
                </a:cubicBezTo>
                <a:lnTo>
                  <a:pt x="2306004" y="1961186"/>
                </a:lnTo>
                <a:cubicBezTo>
                  <a:pt x="2306004" y="2040800"/>
                  <a:pt x="2241465" y="2105339"/>
                  <a:pt x="2161851" y="2105339"/>
                </a:cubicBezTo>
                <a:lnTo>
                  <a:pt x="144153" y="2105339"/>
                </a:lnTo>
                <a:cubicBezTo>
                  <a:pt x="64539" y="2105339"/>
                  <a:pt x="0" y="2040800"/>
                  <a:pt x="0" y="1961186"/>
                </a:cubicBezTo>
                <a:lnTo>
                  <a:pt x="0" y="144153"/>
                </a:lnTo>
                <a:cubicBezTo>
                  <a:pt x="0" y="64539"/>
                  <a:pt x="64539" y="0"/>
                  <a:pt x="144153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90500" dist="635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AD5B92D4-F6A1-E249-A6F9-CB521669D85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9685" y="2652440"/>
            <a:ext cx="2306004" cy="2105339"/>
          </a:xfrm>
          <a:custGeom>
            <a:avLst/>
            <a:gdLst>
              <a:gd name="connsiteX0" fmla="*/ 144153 w 2306004"/>
              <a:gd name="connsiteY0" fmla="*/ 0 h 2105339"/>
              <a:gd name="connsiteX1" fmla="*/ 2161851 w 2306004"/>
              <a:gd name="connsiteY1" fmla="*/ 0 h 2105339"/>
              <a:gd name="connsiteX2" fmla="*/ 2306004 w 2306004"/>
              <a:gd name="connsiteY2" fmla="*/ 144153 h 2105339"/>
              <a:gd name="connsiteX3" fmla="*/ 2306004 w 2306004"/>
              <a:gd name="connsiteY3" fmla="*/ 1961186 h 2105339"/>
              <a:gd name="connsiteX4" fmla="*/ 2161851 w 2306004"/>
              <a:gd name="connsiteY4" fmla="*/ 2105339 h 2105339"/>
              <a:gd name="connsiteX5" fmla="*/ 144153 w 2306004"/>
              <a:gd name="connsiteY5" fmla="*/ 2105339 h 2105339"/>
              <a:gd name="connsiteX6" fmla="*/ 0 w 2306004"/>
              <a:gd name="connsiteY6" fmla="*/ 1961186 h 2105339"/>
              <a:gd name="connsiteX7" fmla="*/ 0 w 2306004"/>
              <a:gd name="connsiteY7" fmla="*/ 144153 h 2105339"/>
              <a:gd name="connsiteX8" fmla="*/ 144153 w 2306004"/>
              <a:gd name="connsiteY8" fmla="*/ 0 h 210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6004" h="2105339">
                <a:moveTo>
                  <a:pt x="144153" y="0"/>
                </a:moveTo>
                <a:lnTo>
                  <a:pt x="2161851" y="0"/>
                </a:lnTo>
                <a:cubicBezTo>
                  <a:pt x="2241465" y="0"/>
                  <a:pt x="2306004" y="64539"/>
                  <a:pt x="2306004" y="144153"/>
                </a:cubicBezTo>
                <a:lnTo>
                  <a:pt x="2306004" y="1961186"/>
                </a:lnTo>
                <a:cubicBezTo>
                  <a:pt x="2306004" y="2040800"/>
                  <a:pt x="2241465" y="2105339"/>
                  <a:pt x="2161851" y="2105339"/>
                </a:cubicBezTo>
                <a:lnTo>
                  <a:pt x="144153" y="2105339"/>
                </a:lnTo>
                <a:cubicBezTo>
                  <a:pt x="64539" y="2105339"/>
                  <a:pt x="0" y="2040800"/>
                  <a:pt x="0" y="1961186"/>
                </a:cubicBezTo>
                <a:lnTo>
                  <a:pt x="0" y="144153"/>
                </a:lnTo>
                <a:cubicBezTo>
                  <a:pt x="0" y="64539"/>
                  <a:pt x="64539" y="0"/>
                  <a:pt x="144153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90500" dist="635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48556102-747D-AC4F-ABA2-8FC517FBCB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4670" y="2652440"/>
            <a:ext cx="2306004" cy="2105339"/>
          </a:xfrm>
          <a:custGeom>
            <a:avLst/>
            <a:gdLst>
              <a:gd name="connsiteX0" fmla="*/ 144153 w 2306004"/>
              <a:gd name="connsiteY0" fmla="*/ 0 h 2105339"/>
              <a:gd name="connsiteX1" fmla="*/ 2161851 w 2306004"/>
              <a:gd name="connsiteY1" fmla="*/ 0 h 2105339"/>
              <a:gd name="connsiteX2" fmla="*/ 2306004 w 2306004"/>
              <a:gd name="connsiteY2" fmla="*/ 144153 h 2105339"/>
              <a:gd name="connsiteX3" fmla="*/ 2306004 w 2306004"/>
              <a:gd name="connsiteY3" fmla="*/ 1961186 h 2105339"/>
              <a:gd name="connsiteX4" fmla="*/ 2161851 w 2306004"/>
              <a:gd name="connsiteY4" fmla="*/ 2105339 h 2105339"/>
              <a:gd name="connsiteX5" fmla="*/ 144153 w 2306004"/>
              <a:gd name="connsiteY5" fmla="*/ 2105339 h 2105339"/>
              <a:gd name="connsiteX6" fmla="*/ 0 w 2306004"/>
              <a:gd name="connsiteY6" fmla="*/ 1961186 h 2105339"/>
              <a:gd name="connsiteX7" fmla="*/ 0 w 2306004"/>
              <a:gd name="connsiteY7" fmla="*/ 144153 h 2105339"/>
              <a:gd name="connsiteX8" fmla="*/ 144153 w 2306004"/>
              <a:gd name="connsiteY8" fmla="*/ 0 h 210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6004" h="2105339">
                <a:moveTo>
                  <a:pt x="144153" y="0"/>
                </a:moveTo>
                <a:lnTo>
                  <a:pt x="2161851" y="0"/>
                </a:lnTo>
                <a:cubicBezTo>
                  <a:pt x="2241465" y="0"/>
                  <a:pt x="2306004" y="64539"/>
                  <a:pt x="2306004" y="144153"/>
                </a:cubicBezTo>
                <a:lnTo>
                  <a:pt x="2306004" y="1961186"/>
                </a:lnTo>
                <a:cubicBezTo>
                  <a:pt x="2306004" y="2040800"/>
                  <a:pt x="2241465" y="2105339"/>
                  <a:pt x="2161851" y="2105339"/>
                </a:cubicBezTo>
                <a:lnTo>
                  <a:pt x="144153" y="2105339"/>
                </a:lnTo>
                <a:cubicBezTo>
                  <a:pt x="64539" y="2105339"/>
                  <a:pt x="0" y="2040800"/>
                  <a:pt x="0" y="1961186"/>
                </a:cubicBezTo>
                <a:lnTo>
                  <a:pt x="0" y="144153"/>
                </a:lnTo>
                <a:cubicBezTo>
                  <a:pt x="0" y="64539"/>
                  <a:pt x="64539" y="0"/>
                  <a:pt x="144153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90500" dist="635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456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2A53926-0C37-1945-86DC-59A0D25C58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5192" y="1485900"/>
            <a:ext cx="3071813" cy="2214564"/>
          </a:xfrm>
          <a:custGeom>
            <a:avLst/>
            <a:gdLst>
              <a:gd name="connsiteX0" fmla="*/ 138632 w 3071813"/>
              <a:gd name="connsiteY0" fmla="*/ 0 h 2214564"/>
              <a:gd name="connsiteX1" fmla="*/ 2933181 w 3071813"/>
              <a:gd name="connsiteY1" fmla="*/ 0 h 2214564"/>
              <a:gd name="connsiteX2" fmla="*/ 3071813 w 3071813"/>
              <a:gd name="connsiteY2" fmla="*/ 138632 h 2214564"/>
              <a:gd name="connsiteX3" fmla="*/ 3071813 w 3071813"/>
              <a:gd name="connsiteY3" fmla="*/ 2075932 h 2214564"/>
              <a:gd name="connsiteX4" fmla="*/ 2933181 w 3071813"/>
              <a:gd name="connsiteY4" fmla="*/ 2214564 h 2214564"/>
              <a:gd name="connsiteX5" fmla="*/ 138632 w 3071813"/>
              <a:gd name="connsiteY5" fmla="*/ 2214564 h 2214564"/>
              <a:gd name="connsiteX6" fmla="*/ 0 w 3071813"/>
              <a:gd name="connsiteY6" fmla="*/ 2075932 h 2214564"/>
              <a:gd name="connsiteX7" fmla="*/ 0 w 3071813"/>
              <a:gd name="connsiteY7" fmla="*/ 138632 h 2214564"/>
              <a:gd name="connsiteX8" fmla="*/ 138632 w 3071813"/>
              <a:gd name="connsiteY8" fmla="*/ 0 h 221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1813" h="2214564">
                <a:moveTo>
                  <a:pt x="138632" y="0"/>
                </a:moveTo>
                <a:lnTo>
                  <a:pt x="2933181" y="0"/>
                </a:lnTo>
                <a:cubicBezTo>
                  <a:pt x="3009745" y="0"/>
                  <a:pt x="3071813" y="62068"/>
                  <a:pt x="3071813" y="138632"/>
                </a:cubicBezTo>
                <a:lnTo>
                  <a:pt x="3071813" y="2075932"/>
                </a:lnTo>
                <a:cubicBezTo>
                  <a:pt x="3071813" y="2152496"/>
                  <a:pt x="3009745" y="2214564"/>
                  <a:pt x="2933181" y="2214564"/>
                </a:cubicBezTo>
                <a:lnTo>
                  <a:pt x="138632" y="2214564"/>
                </a:lnTo>
                <a:cubicBezTo>
                  <a:pt x="62068" y="2214564"/>
                  <a:pt x="0" y="2152496"/>
                  <a:pt x="0" y="2075932"/>
                </a:cubicBezTo>
                <a:lnTo>
                  <a:pt x="0" y="138632"/>
                </a:lnTo>
                <a:cubicBezTo>
                  <a:pt x="0" y="62068"/>
                  <a:pt x="62068" y="0"/>
                  <a:pt x="13863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8B81B6D6-4E7B-5542-88DA-286BFF9019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4497" y="1485900"/>
            <a:ext cx="3071813" cy="2214564"/>
          </a:xfrm>
          <a:custGeom>
            <a:avLst/>
            <a:gdLst>
              <a:gd name="connsiteX0" fmla="*/ 138632 w 3071813"/>
              <a:gd name="connsiteY0" fmla="*/ 0 h 2214564"/>
              <a:gd name="connsiteX1" fmla="*/ 2933181 w 3071813"/>
              <a:gd name="connsiteY1" fmla="*/ 0 h 2214564"/>
              <a:gd name="connsiteX2" fmla="*/ 3071813 w 3071813"/>
              <a:gd name="connsiteY2" fmla="*/ 138632 h 2214564"/>
              <a:gd name="connsiteX3" fmla="*/ 3071813 w 3071813"/>
              <a:gd name="connsiteY3" fmla="*/ 2075932 h 2214564"/>
              <a:gd name="connsiteX4" fmla="*/ 2933181 w 3071813"/>
              <a:gd name="connsiteY4" fmla="*/ 2214564 h 2214564"/>
              <a:gd name="connsiteX5" fmla="*/ 138632 w 3071813"/>
              <a:gd name="connsiteY5" fmla="*/ 2214564 h 2214564"/>
              <a:gd name="connsiteX6" fmla="*/ 0 w 3071813"/>
              <a:gd name="connsiteY6" fmla="*/ 2075932 h 2214564"/>
              <a:gd name="connsiteX7" fmla="*/ 0 w 3071813"/>
              <a:gd name="connsiteY7" fmla="*/ 138632 h 2214564"/>
              <a:gd name="connsiteX8" fmla="*/ 138632 w 3071813"/>
              <a:gd name="connsiteY8" fmla="*/ 0 h 221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1813" h="2214564">
                <a:moveTo>
                  <a:pt x="138632" y="0"/>
                </a:moveTo>
                <a:lnTo>
                  <a:pt x="2933181" y="0"/>
                </a:lnTo>
                <a:cubicBezTo>
                  <a:pt x="3009745" y="0"/>
                  <a:pt x="3071813" y="62068"/>
                  <a:pt x="3071813" y="138632"/>
                </a:cubicBezTo>
                <a:lnTo>
                  <a:pt x="3071813" y="2075932"/>
                </a:lnTo>
                <a:cubicBezTo>
                  <a:pt x="3071813" y="2152496"/>
                  <a:pt x="3009745" y="2214564"/>
                  <a:pt x="2933181" y="2214564"/>
                </a:cubicBezTo>
                <a:lnTo>
                  <a:pt x="138632" y="2214564"/>
                </a:lnTo>
                <a:cubicBezTo>
                  <a:pt x="62068" y="2214564"/>
                  <a:pt x="0" y="2152496"/>
                  <a:pt x="0" y="2075932"/>
                </a:cubicBezTo>
                <a:lnTo>
                  <a:pt x="0" y="138632"/>
                </a:lnTo>
                <a:cubicBezTo>
                  <a:pt x="0" y="62068"/>
                  <a:pt x="62068" y="0"/>
                  <a:pt x="13863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E5848DCD-4071-D746-8704-D957507A61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803" y="1485900"/>
            <a:ext cx="3071813" cy="2214564"/>
          </a:xfrm>
          <a:custGeom>
            <a:avLst/>
            <a:gdLst>
              <a:gd name="connsiteX0" fmla="*/ 138632 w 3071813"/>
              <a:gd name="connsiteY0" fmla="*/ 0 h 2214564"/>
              <a:gd name="connsiteX1" fmla="*/ 2933181 w 3071813"/>
              <a:gd name="connsiteY1" fmla="*/ 0 h 2214564"/>
              <a:gd name="connsiteX2" fmla="*/ 3071813 w 3071813"/>
              <a:gd name="connsiteY2" fmla="*/ 138632 h 2214564"/>
              <a:gd name="connsiteX3" fmla="*/ 3071813 w 3071813"/>
              <a:gd name="connsiteY3" fmla="*/ 2075932 h 2214564"/>
              <a:gd name="connsiteX4" fmla="*/ 2933181 w 3071813"/>
              <a:gd name="connsiteY4" fmla="*/ 2214564 h 2214564"/>
              <a:gd name="connsiteX5" fmla="*/ 138632 w 3071813"/>
              <a:gd name="connsiteY5" fmla="*/ 2214564 h 2214564"/>
              <a:gd name="connsiteX6" fmla="*/ 0 w 3071813"/>
              <a:gd name="connsiteY6" fmla="*/ 2075932 h 2214564"/>
              <a:gd name="connsiteX7" fmla="*/ 0 w 3071813"/>
              <a:gd name="connsiteY7" fmla="*/ 138632 h 2214564"/>
              <a:gd name="connsiteX8" fmla="*/ 138632 w 3071813"/>
              <a:gd name="connsiteY8" fmla="*/ 0 h 221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1813" h="2214564">
                <a:moveTo>
                  <a:pt x="138632" y="0"/>
                </a:moveTo>
                <a:lnTo>
                  <a:pt x="2933181" y="0"/>
                </a:lnTo>
                <a:cubicBezTo>
                  <a:pt x="3009745" y="0"/>
                  <a:pt x="3071813" y="62068"/>
                  <a:pt x="3071813" y="138632"/>
                </a:cubicBezTo>
                <a:lnTo>
                  <a:pt x="3071813" y="2075932"/>
                </a:lnTo>
                <a:cubicBezTo>
                  <a:pt x="3071813" y="2152496"/>
                  <a:pt x="3009745" y="2214564"/>
                  <a:pt x="2933181" y="2214564"/>
                </a:cubicBezTo>
                <a:lnTo>
                  <a:pt x="138632" y="2214564"/>
                </a:lnTo>
                <a:cubicBezTo>
                  <a:pt x="62068" y="2214564"/>
                  <a:pt x="0" y="2152496"/>
                  <a:pt x="0" y="2075932"/>
                </a:cubicBezTo>
                <a:lnTo>
                  <a:pt x="0" y="138632"/>
                </a:lnTo>
                <a:cubicBezTo>
                  <a:pt x="0" y="62068"/>
                  <a:pt x="62068" y="0"/>
                  <a:pt x="13863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65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gi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3329EFD-3AA1-4344-96A0-887B8A6BB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26239" y="1639148"/>
            <a:ext cx="4923944" cy="4923944"/>
          </a:xfrm>
          <a:custGeom>
            <a:avLst/>
            <a:gdLst>
              <a:gd name="connsiteX0" fmla="*/ 2461972 w 4923944"/>
              <a:gd name="connsiteY0" fmla="*/ 0 h 4923944"/>
              <a:gd name="connsiteX1" fmla="*/ 4923944 w 4923944"/>
              <a:gd name="connsiteY1" fmla="*/ 2461972 h 4923944"/>
              <a:gd name="connsiteX2" fmla="*/ 2461972 w 4923944"/>
              <a:gd name="connsiteY2" fmla="*/ 4923944 h 4923944"/>
              <a:gd name="connsiteX3" fmla="*/ 0 w 4923944"/>
              <a:gd name="connsiteY3" fmla="*/ 2461972 h 4923944"/>
              <a:gd name="connsiteX4" fmla="*/ 2461972 w 4923944"/>
              <a:gd name="connsiteY4" fmla="*/ 0 h 492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3944" h="4923944">
                <a:moveTo>
                  <a:pt x="2461972" y="0"/>
                </a:moveTo>
                <a:cubicBezTo>
                  <a:pt x="3821682" y="0"/>
                  <a:pt x="4923944" y="1102262"/>
                  <a:pt x="4923944" y="2461972"/>
                </a:cubicBezTo>
                <a:cubicBezTo>
                  <a:pt x="4923944" y="3821682"/>
                  <a:pt x="3821682" y="4923944"/>
                  <a:pt x="2461972" y="4923944"/>
                </a:cubicBezTo>
                <a:cubicBezTo>
                  <a:pt x="1102262" y="4923944"/>
                  <a:pt x="0" y="3821682"/>
                  <a:pt x="0" y="2461972"/>
                </a:cubicBezTo>
                <a:cubicBezTo>
                  <a:pt x="0" y="1102262"/>
                  <a:pt x="1102262" y="0"/>
                  <a:pt x="246197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rgi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3329EFD-3AA1-4344-96A0-887B8A6BB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9571" y="1639148"/>
            <a:ext cx="4923944" cy="4923944"/>
          </a:xfrm>
          <a:custGeom>
            <a:avLst/>
            <a:gdLst>
              <a:gd name="connsiteX0" fmla="*/ 2461972 w 4923944"/>
              <a:gd name="connsiteY0" fmla="*/ 0 h 4923944"/>
              <a:gd name="connsiteX1" fmla="*/ 4923944 w 4923944"/>
              <a:gd name="connsiteY1" fmla="*/ 2461972 h 4923944"/>
              <a:gd name="connsiteX2" fmla="*/ 2461972 w 4923944"/>
              <a:gd name="connsiteY2" fmla="*/ 4923944 h 4923944"/>
              <a:gd name="connsiteX3" fmla="*/ 0 w 4923944"/>
              <a:gd name="connsiteY3" fmla="*/ 2461972 h 4923944"/>
              <a:gd name="connsiteX4" fmla="*/ 2461972 w 4923944"/>
              <a:gd name="connsiteY4" fmla="*/ 0 h 492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3944" h="4923944">
                <a:moveTo>
                  <a:pt x="2461972" y="0"/>
                </a:moveTo>
                <a:cubicBezTo>
                  <a:pt x="3821682" y="0"/>
                  <a:pt x="4923944" y="1102262"/>
                  <a:pt x="4923944" y="2461972"/>
                </a:cubicBezTo>
                <a:cubicBezTo>
                  <a:pt x="4923944" y="3821682"/>
                  <a:pt x="3821682" y="4923944"/>
                  <a:pt x="2461972" y="4923944"/>
                </a:cubicBezTo>
                <a:cubicBezTo>
                  <a:pt x="1102262" y="4923944"/>
                  <a:pt x="0" y="3821682"/>
                  <a:pt x="0" y="2461972"/>
                </a:cubicBezTo>
                <a:cubicBezTo>
                  <a:pt x="0" y="1102262"/>
                  <a:pt x="1102262" y="0"/>
                  <a:pt x="246197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334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tec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3329EFD-3AA1-4344-96A0-887B8A6BB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01518" y="1639148"/>
            <a:ext cx="4923944" cy="4923944"/>
          </a:xfrm>
          <a:custGeom>
            <a:avLst/>
            <a:gdLst>
              <a:gd name="connsiteX0" fmla="*/ 2461972 w 4923944"/>
              <a:gd name="connsiteY0" fmla="*/ 0 h 4923944"/>
              <a:gd name="connsiteX1" fmla="*/ 4923944 w 4923944"/>
              <a:gd name="connsiteY1" fmla="*/ 2461972 h 4923944"/>
              <a:gd name="connsiteX2" fmla="*/ 2461972 w 4923944"/>
              <a:gd name="connsiteY2" fmla="*/ 4923944 h 4923944"/>
              <a:gd name="connsiteX3" fmla="*/ 0 w 4923944"/>
              <a:gd name="connsiteY3" fmla="*/ 2461972 h 4923944"/>
              <a:gd name="connsiteX4" fmla="*/ 2461972 w 4923944"/>
              <a:gd name="connsiteY4" fmla="*/ 0 h 492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3944" h="4923944">
                <a:moveTo>
                  <a:pt x="2461972" y="0"/>
                </a:moveTo>
                <a:cubicBezTo>
                  <a:pt x="3821682" y="0"/>
                  <a:pt x="4923944" y="1102262"/>
                  <a:pt x="4923944" y="2461972"/>
                </a:cubicBezTo>
                <a:cubicBezTo>
                  <a:pt x="4923944" y="3821682"/>
                  <a:pt x="3821682" y="4923944"/>
                  <a:pt x="2461972" y="4923944"/>
                </a:cubicBezTo>
                <a:cubicBezTo>
                  <a:pt x="1102262" y="4923944"/>
                  <a:pt x="0" y="3821682"/>
                  <a:pt x="0" y="2461972"/>
                </a:cubicBezTo>
                <a:cubicBezTo>
                  <a:pt x="0" y="1102262"/>
                  <a:pt x="1102262" y="0"/>
                  <a:pt x="246197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4115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TO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C54381F-2AF3-7F45-86CA-A08B644A52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38924" y="1856507"/>
            <a:ext cx="4139496" cy="3866629"/>
          </a:xfrm>
          <a:custGeom>
            <a:avLst/>
            <a:gdLst>
              <a:gd name="connsiteX0" fmla="*/ 309872 w 4139496"/>
              <a:gd name="connsiteY0" fmla="*/ 1003 h 3866629"/>
              <a:gd name="connsiteX1" fmla="*/ 876764 w 4139496"/>
              <a:gd name="connsiteY1" fmla="*/ 401272 h 3866629"/>
              <a:gd name="connsiteX2" fmla="*/ 990129 w 4139496"/>
              <a:gd name="connsiteY2" fmla="*/ 515944 h 3866629"/>
              <a:gd name="connsiteX3" fmla="*/ 1070913 w 4139496"/>
              <a:gd name="connsiteY3" fmla="*/ 477028 h 3866629"/>
              <a:gd name="connsiteX4" fmla="*/ 1578115 w 4139496"/>
              <a:gd name="connsiteY4" fmla="*/ 374629 h 3866629"/>
              <a:gd name="connsiteX5" fmla="*/ 2536035 w 4139496"/>
              <a:gd name="connsiteY5" fmla="*/ 374629 h 3866629"/>
              <a:gd name="connsiteX6" fmla="*/ 3043237 w 4139496"/>
              <a:gd name="connsiteY6" fmla="*/ 477028 h 3866629"/>
              <a:gd name="connsiteX7" fmla="*/ 3144096 w 4139496"/>
              <a:gd name="connsiteY7" fmla="*/ 525614 h 3866629"/>
              <a:gd name="connsiteX8" fmla="*/ 3267020 w 4139496"/>
              <a:gd name="connsiteY8" fmla="*/ 401273 h 3866629"/>
              <a:gd name="connsiteX9" fmla="*/ 3874221 w 4139496"/>
              <a:gd name="connsiteY9" fmla="*/ 4963 h 3866629"/>
              <a:gd name="connsiteX10" fmla="*/ 3836334 w 4139496"/>
              <a:gd name="connsiteY10" fmla="*/ 1468806 h 3866629"/>
              <a:gd name="connsiteX11" fmla="*/ 3823479 w 4139496"/>
              <a:gd name="connsiteY11" fmla="*/ 1486329 h 3866629"/>
              <a:gd name="connsiteX12" fmla="*/ 3832348 w 4139496"/>
              <a:gd name="connsiteY12" fmla="*/ 1544441 h 3866629"/>
              <a:gd name="connsiteX13" fmla="*/ 3839075 w 4139496"/>
              <a:gd name="connsiteY13" fmla="*/ 1677669 h 3866629"/>
              <a:gd name="connsiteX14" fmla="*/ 3839075 w 4139496"/>
              <a:gd name="connsiteY14" fmla="*/ 1804820 h 3866629"/>
              <a:gd name="connsiteX15" fmla="*/ 4012271 w 4139496"/>
              <a:gd name="connsiteY15" fmla="*/ 1758412 h 3866629"/>
              <a:gd name="connsiteX16" fmla="*/ 4030106 w 4139496"/>
              <a:gd name="connsiteY16" fmla="*/ 1757295 h 3866629"/>
              <a:gd name="connsiteX17" fmla="*/ 4067385 w 4139496"/>
              <a:gd name="connsiteY17" fmla="*/ 1790232 h 3866629"/>
              <a:gd name="connsiteX18" fmla="*/ 4035565 w 4139496"/>
              <a:gd name="connsiteY18" fmla="*/ 1845346 h 3866629"/>
              <a:gd name="connsiteX19" fmla="*/ 3839075 w 4139496"/>
              <a:gd name="connsiteY19" fmla="*/ 1897995 h 3866629"/>
              <a:gd name="connsiteX20" fmla="*/ 3839075 w 4139496"/>
              <a:gd name="connsiteY20" fmla="*/ 2045207 h 3866629"/>
              <a:gd name="connsiteX21" fmla="*/ 4094496 w 4139496"/>
              <a:gd name="connsiteY21" fmla="*/ 2045207 h 3866629"/>
              <a:gd name="connsiteX22" fmla="*/ 4139496 w 4139496"/>
              <a:gd name="connsiteY22" fmla="*/ 2090207 h 3866629"/>
              <a:gd name="connsiteX23" fmla="*/ 4094496 w 4139496"/>
              <a:gd name="connsiteY23" fmla="*/ 2135207 h 3866629"/>
              <a:gd name="connsiteX24" fmla="*/ 3839075 w 4139496"/>
              <a:gd name="connsiteY24" fmla="*/ 2135207 h 3866629"/>
              <a:gd name="connsiteX25" fmla="*/ 3839075 w 4139496"/>
              <a:gd name="connsiteY25" fmla="*/ 2265749 h 3866629"/>
              <a:gd name="connsiteX26" fmla="*/ 4000202 w 4139496"/>
              <a:gd name="connsiteY26" fmla="*/ 2308923 h 3866629"/>
              <a:gd name="connsiteX27" fmla="*/ 4032022 w 4139496"/>
              <a:gd name="connsiteY27" fmla="*/ 2364037 h 3866629"/>
              <a:gd name="connsiteX28" fmla="*/ 3976908 w 4139496"/>
              <a:gd name="connsiteY28" fmla="*/ 2395857 h 3866629"/>
              <a:gd name="connsiteX29" fmla="*/ 3839075 w 4139496"/>
              <a:gd name="connsiteY29" fmla="*/ 2358925 h 3866629"/>
              <a:gd name="connsiteX30" fmla="*/ 3839075 w 4139496"/>
              <a:gd name="connsiteY30" fmla="*/ 2563589 h 3866629"/>
              <a:gd name="connsiteX31" fmla="*/ 2536035 w 4139496"/>
              <a:gd name="connsiteY31" fmla="*/ 3866629 h 3866629"/>
              <a:gd name="connsiteX32" fmla="*/ 1578115 w 4139496"/>
              <a:gd name="connsiteY32" fmla="*/ 3866629 h 3866629"/>
              <a:gd name="connsiteX33" fmla="*/ 275075 w 4139496"/>
              <a:gd name="connsiteY33" fmla="*/ 2563589 h 3866629"/>
              <a:gd name="connsiteX34" fmla="*/ 275075 w 4139496"/>
              <a:gd name="connsiteY34" fmla="*/ 2384004 h 3866629"/>
              <a:gd name="connsiteX35" fmla="*/ 162588 w 4139496"/>
              <a:gd name="connsiteY35" fmla="*/ 2414145 h 3866629"/>
              <a:gd name="connsiteX36" fmla="*/ 107475 w 4139496"/>
              <a:gd name="connsiteY36" fmla="*/ 2382325 h 3866629"/>
              <a:gd name="connsiteX37" fmla="*/ 139294 w 4139496"/>
              <a:gd name="connsiteY37" fmla="*/ 2327211 h 3866629"/>
              <a:gd name="connsiteX38" fmla="*/ 275075 w 4139496"/>
              <a:gd name="connsiteY38" fmla="*/ 2290829 h 3866629"/>
              <a:gd name="connsiteX39" fmla="*/ 275075 w 4139496"/>
              <a:gd name="connsiteY39" fmla="*/ 2153495 h 3866629"/>
              <a:gd name="connsiteX40" fmla="*/ 45000 w 4139496"/>
              <a:gd name="connsiteY40" fmla="*/ 2153495 h 3866629"/>
              <a:gd name="connsiteX41" fmla="*/ 0 w 4139496"/>
              <a:gd name="connsiteY41" fmla="*/ 2108495 h 3866629"/>
              <a:gd name="connsiteX42" fmla="*/ 45000 w 4139496"/>
              <a:gd name="connsiteY42" fmla="*/ 2063495 h 3866629"/>
              <a:gd name="connsiteX43" fmla="*/ 275075 w 4139496"/>
              <a:gd name="connsiteY43" fmla="*/ 2063495 h 3866629"/>
              <a:gd name="connsiteX44" fmla="*/ 275075 w 4139496"/>
              <a:gd name="connsiteY44" fmla="*/ 1909492 h 3866629"/>
              <a:gd name="connsiteX45" fmla="*/ 103931 w 4139496"/>
              <a:gd name="connsiteY45" fmla="*/ 1863634 h 3866629"/>
              <a:gd name="connsiteX46" fmla="*/ 72112 w 4139496"/>
              <a:gd name="connsiteY46" fmla="*/ 1808520 h 3866629"/>
              <a:gd name="connsiteX47" fmla="*/ 109391 w 4139496"/>
              <a:gd name="connsiteY47" fmla="*/ 1775583 h 3866629"/>
              <a:gd name="connsiteX48" fmla="*/ 127225 w 4139496"/>
              <a:gd name="connsiteY48" fmla="*/ 1776700 h 3866629"/>
              <a:gd name="connsiteX49" fmla="*/ 275075 w 4139496"/>
              <a:gd name="connsiteY49" fmla="*/ 1816317 h 3866629"/>
              <a:gd name="connsiteX50" fmla="*/ 275075 w 4139496"/>
              <a:gd name="connsiteY50" fmla="*/ 1677669 h 3866629"/>
              <a:gd name="connsiteX51" fmla="*/ 281803 w 4139496"/>
              <a:gd name="connsiteY51" fmla="*/ 1544441 h 3866629"/>
              <a:gd name="connsiteX52" fmla="*/ 296948 w 4139496"/>
              <a:gd name="connsiteY52" fmla="*/ 1445206 h 3866629"/>
              <a:gd name="connsiteX53" fmla="*/ 277755 w 4139496"/>
              <a:gd name="connsiteY53" fmla="*/ 1402078 h 3866629"/>
              <a:gd name="connsiteX54" fmla="*/ 269562 w 4139496"/>
              <a:gd name="connsiteY54" fmla="*/ 4962 h 3866629"/>
              <a:gd name="connsiteX55" fmla="*/ 309872 w 4139496"/>
              <a:gd name="connsiteY55" fmla="*/ 1003 h 386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139496" h="3866629">
                <a:moveTo>
                  <a:pt x="309872" y="1003"/>
                </a:moveTo>
                <a:cubicBezTo>
                  <a:pt x="422341" y="15818"/>
                  <a:pt x="657160" y="192777"/>
                  <a:pt x="876764" y="401272"/>
                </a:cubicBezTo>
                <a:lnTo>
                  <a:pt x="990129" y="515944"/>
                </a:lnTo>
                <a:lnTo>
                  <a:pt x="1070913" y="477028"/>
                </a:lnTo>
                <a:cubicBezTo>
                  <a:pt x="1226807" y="411091"/>
                  <a:pt x="1398203" y="374629"/>
                  <a:pt x="1578115" y="374629"/>
                </a:cubicBezTo>
                <a:lnTo>
                  <a:pt x="2536035" y="374629"/>
                </a:lnTo>
                <a:cubicBezTo>
                  <a:pt x="2715948" y="374629"/>
                  <a:pt x="2887344" y="411091"/>
                  <a:pt x="3043237" y="477028"/>
                </a:cubicBezTo>
                <a:lnTo>
                  <a:pt x="3144096" y="525614"/>
                </a:lnTo>
                <a:lnTo>
                  <a:pt x="3267020" y="401273"/>
                </a:lnTo>
                <a:cubicBezTo>
                  <a:pt x="3517995" y="162993"/>
                  <a:pt x="3788844" y="-34096"/>
                  <a:pt x="3874221" y="4963"/>
                </a:cubicBezTo>
                <a:cubicBezTo>
                  <a:pt x="4034304" y="78200"/>
                  <a:pt x="3992574" y="1187624"/>
                  <a:pt x="3836334" y="1468806"/>
                </a:cubicBezTo>
                <a:lnTo>
                  <a:pt x="3823479" y="1486329"/>
                </a:lnTo>
                <a:lnTo>
                  <a:pt x="3832348" y="1544441"/>
                </a:lnTo>
                <a:cubicBezTo>
                  <a:pt x="3836796" y="1588245"/>
                  <a:pt x="3839075" y="1632691"/>
                  <a:pt x="3839075" y="1677669"/>
                </a:cubicBezTo>
                <a:lnTo>
                  <a:pt x="3839075" y="1804820"/>
                </a:lnTo>
                <a:lnTo>
                  <a:pt x="4012271" y="1758412"/>
                </a:lnTo>
                <a:cubicBezTo>
                  <a:pt x="4018273" y="1756804"/>
                  <a:pt x="4024316" y="1756489"/>
                  <a:pt x="4030106" y="1757295"/>
                </a:cubicBezTo>
                <a:cubicBezTo>
                  <a:pt x="4047475" y="1759713"/>
                  <a:pt x="4062560" y="1772228"/>
                  <a:pt x="4067385" y="1790232"/>
                </a:cubicBezTo>
                <a:cubicBezTo>
                  <a:pt x="4073817" y="1814238"/>
                  <a:pt x="4059571" y="1838913"/>
                  <a:pt x="4035565" y="1845346"/>
                </a:cubicBezTo>
                <a:lnTo>
                  <a:pt x="3839075" y="1897995"/>
                </a:lnTo>
                <a:lnTo>
                  <a:pt x="3839075" y="2045207"/>
                </a:lnTo>
                <a:lnTo>
                  <a:pt x="4094496" y="2045207"/>
                </a:lnTo>
                <a:cubicBezTo>
                  <a:pt x="4119349" y="2045207"/>
                  <a:pt x="4139496" y="2065354"/>
                  <a:pt x="4139496" y="2090207"/>
                </a:cubicBezTo>
                <a:cubicBezTo>
                  <a:pt x="4139496" y="2115060"/>
                  <a:pt x="4119349" y="2135207"/>
                  <a:pt x="4094496" y="2135207"/>
                </a:cubicBezTo>
                <a:lnTo>
                  <a:pt x="3839075" y="2135207"/>
                </a:lnTo>
                <a:lnTo>
                  <a:pt x="3839075" y="2265749"/>
                </a:lnTo>
                <a:lnTo>
                  <a:pt x="4000202" y="2308923"/>
                </a:lnTo>
                <a:cubicBezTo>
                  <a:pt x="4024208" y="2315356"/>
                  <a:pt x="4038454" y="2340031"/>
                  <a:pt x="4032022" y="2364037"/>
                </a:cubicBezTo>
                <a:cubicBezTo>
                  <a:pt x="4025589" y="2388043"/>
                  <a:pt x="4000914" y="2402289"/>
                  <a:pt x="3976908" y="2395857"/>
                </a:cubicBezTo>
                <a:lnTo>
                  <a:pt x="3839075" y="2358925"/>
                </a:lnTo>
                <a:lnTo>
                  <a:pt x="3839075" y="2563589"/>
                </a:lnTo>
                <a:cubicBezTo>
                  <a:pt x="3839075" y="3283238"/>
                  <a:pt x="3255684" y="3866629"/>
                  <a:pt x="2536035" y="3866629"/>
                </a:cubicBezTo>
                <a:lnTo>
                  <a:pt x="1578115" y="3866629"/>
                </a:lnTo>
                <a:cubicBezTo>
                  <a:pt x="858466" y="3866629"/>
                  <a:pt x="275075" y="3283238"/>
                  <a:pt x="275075" y="2563589"/>
                </a:cubicBezTo>
                <a:lnTo>
                  <a:pt x="275075" y="2384004"/>
                </a:lnTo>
                <a:lnTo>
                  <a:pt x="162588" y="2414145"/>
                </a:lnTo>
                <a:cubicBezTo>
                  <a:pt x="138582" y="2420577"/>
                  <a:pt x="113907" y="2406331"/>
                  <a:pt x="107475" y="2382325"/>
                </a:cubicBezTo>
                <a:cubicBezTo>
                  <a:pt x="101042" y="2358319"/>
                  <a:pt x="115288" y="2333644"/>
                  <a:pt x="139294" y="2327211"/>
                </a:cubicBezTo>
                <a:lnTo>
                  <a:pt x="275075" y="2290829"/>
                </a:lnTo>
                <a:lnTo>
                  <a:pt x="275075" y="2153495"/>
                </a:lnTo>
                <a:lnTo>
                  <a:pt x="45000" y="2153495"/>
                </a:lnTo>
                <a:cubicBezTo>
                  <a:pt x="20147" y="2153495"/>
                  <a:pt x="0" y="2133348"/>
                  <a:pt x="0" y="2108495"/>
                </a:cubicBezTo>
                <a:cubicBezTo>
                  <a:pt x="0" y="2083642"/>
                  <a:pt x="20147" y="2063495"/>
                  <a:pt x="45000" y="2063495"/>
                </a:cubicBezTo>
                <a:lnTo>
                  <a:pt x="275075" y="2063495"/>
                </a:lnTo>
                <a:lnTo>
                  <a:pt x="275075" y="1909492"/>
                </a:lnTo>
                <a:lnTo>
                  <a:pt x="103931" y="1863634"/>
                </a:lnTo>
                <a:cubicBezTo>
                  <a:pt x="79925" y="1857201"/>
                  <a:pt x="65679" y="1832526"/>
                  <a:pt x="72112" y="1808520"/>
                </a:cubicBezTo>
                <a:cubicBezTo>
                  <a:pt x="76936" y="1790516"/>
                  <a:pt x="92022" y="1778001"/>
                  <a:pt x="109391" y="1775583"/>
                </a:cubicBezTo>
                <a:cubicBezTo>
                  <a:pt x="115180" y="1774777"/>
                  <a:pt x="121224" y="1775092"/>
                  <a:pt x="127225" y="1776700"/>
                </a:cubicBezTo>
                <a:lnTo>
                  <a:pt x="275075" y="1816317"/>
                </a:lnTo>
                <a:lnTo>
                  <a:pt x="275075" y="1677669"/>
                </a:lnTo>
                <a:cubicBezTo>
                  <a:pt x="275075" y="1632691"/>
                  <a:pt x="277354" y="1588245"/>
                  <a:pt x="281803" y="1544441"/>
                </a:cubicBezTo>
                <a:lnTo>
                  <a:pt x="296948" y="1445206"/>
                </a:lnTo>
                <a:lnTo>
                  <a:pt x="277755" y="1402078"/>
                </a:lnTo>
                <a:cubicBezTo>
                  <a:pt x="146543" y="1044305"/>
                  <a:pt x="120151" y="73316"/>
                  <a:pt x="269562" y="4962"/>
                </a:cubicBezTo>
                <a:cubicBezTo>
                  <a:pt x="280235" y="80"/>
                  <a:pt x="293805" y="-1113"/>
                  <a:pt x="309872" y="1003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88900">
              <a:prstClr val="black">
                <a:alpha val="97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24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31769C9-B23F-F444-A348-DA628CB838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72015" y="1191873"/>
            <a:ext cx="4329431" cy="5169557"/>
          </a:xfrm>
          <a:custGeom>
            <a:avLst/>
            <a:gdLst>
              <a:gd name="connsiteX0" fmla="*/ 2576247 w 4329431"/>
              <a:gd name="connsiteY0" fmla="*/ 3071 h 5169557"/>
              <a:gd name="connsiteX1" fmla="*/ 2648631 w 4329431"/>
              <a:gd name="connsiteY1" fmla="*/ 132423 h 5169557"/>
              <a:gd name="connsiteX2" fmla="*/ 2621600 w 4329431"/>
              <a:gd name="connsiteY2" fmla="*/ 545078 h 5169557"/>
              <a:gd name="connsiteX3" fmla="*/ 2580958 w 4329431"/>
              <a:gd name="connsiteY3" fmla="*/ 842742 h 5169557"/>
              <a:gd name="connsiteX4" fmla="*/ 2506622 w 4329431"/>
              <a:gd name="connsiteY4" fmla="*/ 1066061 h 5169557"/>
              <a:gd name="connsiteX5" fmla="*/ 2493107 w 4329431"/>
              <a:gd name="connsiteY5" fmla="*/ 1174770 h 5169557"/>
              <a:gd name="connsiteX6" fmla="*/ 2601327 w 4329431"/>
              <a:gd name="connsiteY6" fmla="*/ 1336596 h 5169557"/>
              <a:gd name="connsiteX7" fmla="*/ 2743336 w 4329431"/>
              <a:gd name="connsiteY7" fmla="*/ 1323079 h 5169557"/>
              <a:gd name="connsiteX8" fmla="*/ 3074467 w 4329431"/>
              <a:gd name="connsiteY8" fmla="*/ 1403991 h 5169557"/>
              <a:gd name="connsiteX9" fmla="*/ 3318034 w 4329431"/>
              <a:gd name="connsiteY9" fmla="*/ 1431026 h 5169557"/>
              <a:gd name="connsiteX10" fmla="*/ 3750913 w 4329431"/>
              <a:gd name="connsiteY10" fmla="*/ 1431026 h 5169557"/>
              <a:gd name="connsiteX11" fmla="*/ 4075573 w 4329431"/>
              <a:gd name="connsiteY11" fmla="*/ 1877474 h 5169557"/>
              <a:gd name="connsiteX12" fmla="*/ 4312287 w 4329431"/>
              <a:gd name="connsiteY12" fmla="*/ 2560759 h 5169557"/>
              <a:gd name="connsiteX13" fmla="*/ 4177035 w 4329431"/>
              <a:gd name="connsiteY13" fmla="*/ 3427002 h 5169557"/>
              <a:gd name="connsiteX14" fmla="*/ 4244709 w 4329431"/>
              <a:gd name="connsiteY14" fmla="*/ 3636423 h 5169557"/>
              <a:gd name="connsiteX15" fmla="*/ 4244709 w 4329431"/>
              <a:gd name="connsiteY15" fmla="*/ 3825759 h 5169557"/>
              <a:gd name="connsiteX16" fmla="*/ 4055300 w 4329431"/>
              <a:gd name="connsiteY16" fmla="*/ 3940750 h 5169557"/>
              <a:gd name="connsiteX17" fmla="*/ 3953838 w 4329431"/>
              <a:gd name="connsiteY17" fmla="*/ 3933992 h 5169557"/>
              <a:gd name="connsiteX18" fmla="*/ 3832102 w 4329431"/>
              <a:gd name="connsiteY18" fmla="*/ 4042225 h 5169557"/>
              <a:gd name="connsiteX19" fmla="*/ 3500590 w 4329431"/>
              <a:gd name="connsiteY19" fmla="*/ 4346838 h 5169557"/>
              <a:gd name="connsiteX20" fmla="*/ 3115110 w 4329431"/>
              <a:gd name="connsiteY20" fmla="*/ 4488958 h 5169557"/>
              <a:gd name="connsiteX21" fmla="*/ 2107246 w 4329431"/>
              <a:gd name="connsiteY21" fmla="*/ 4800140 h 5169557"/>
              <a:gd name="connsiteX22" fmla="*/ 1911080 w 4329431"/>
              <a:gd name="connsiteY22" fmla="*/ 5016605 h 5169557"/>
              <a:gd name="connsiteX23" fmla="*/ 1687882 w 4329431"/>
              <a:gd name="connsiteY23" fmla="*/ 5104562 h 5169557"/>
              <a:gd name="connsiteX24" fmla="*/ 1586420 w 4329431"/>
              <a:gd name="connsiteY24" fmla="*/ 5124838 h 5169557"/>
              <a:gd name="connsiteX25" fmla="*/ 1377023 w 4329431"/>
              <a:gd name="connsiteY25" fmla="*/ 5165390 h 5169557"/>
              <a:gd name="connsiteX26" fmla="*/ 1309350 w 4329431"/>
              <a:gd name="connsiteY26" fmla="*/ 5124838 h 5169557"/>
              <a:gd name="connsiteX27" fmla="*/ 1234919 w 4329431"/>
              <a:gd name="connsiteY27" fmla="*/ 5138355 h 5169557"/>
              <a:gd name="connsiteX28" fmla="*/ 1045606 w 4329431"/>
              <a:gd name="connsiteY28" fmla="*/ 5043639 h 5169557"/>
              <a:gd name="connsiteX29" fmla="*/ 1038753 w 4329431"/>
              <a:gd name="connsiteY29" fmla="*/ 4773105 h 5169557"/>
              <a:gd name="connsiteX30" fmla="*/ 1147068 w 4329431"/>
              <a:gd name="connsiteY30" fmla="*/ 4590433 h 5169557"/>
              <a:gd name="connsiteX31" fmla="*/ 1241677 w 4329431"/>
              <a:gd name="connsiteY31" fmla="*/ 4502476 h 5169557"/>
              <a:gd name="connsiteX32" fmla="*/ 1140310 w 4329431"/>
              <a:gd name="connsiteY32" fmla="*/ 4421563 h 5169557"/>
              <a:gd name="connsiteX33" fmla="*/ 1072732 w 4329431"/>
              <a:gd name="connsiteY33" fmla="*/ 4489244 h 5169557"/>
              <a:gd name="connsiteX34" fmla="*/ 1011817 w 4329431"/>
              <a:gd name="connsiteY34" fmla="*/ 4698665 h 5169557"/>
              <a:gd name="connsiteX35" fmla="*/ 866382 w 4329431"/>
              <a:gd name="connsiteY35" fmla="*/ 4837360 h 5169557"/>
              <a:gd name="connsiteX36" fmla="*/ 825740 w 4329431"/>
              <a:gd name="connsiteY36" fmla="*/ 4911799 h 5169557"/>
              <a:gd name="connsiteX37" fmla="*/ 717520 w 4329431"/>
              <a:gd name="connsiteY37" fmla="*/ 5040117 h 5169557"/>
              <a:gd name="connsiteX38" fmla="*/ 636331 w 4329431"/>
              <a:gd name="connsiteY38" fmla="*/ 5060393 h 5169557"/>
              <a:gd name="connsiteX39" fmla="*/ 541627 w 4329431"/>
              <a:gd name="connsiteY39" fmla="*/ 5114462 h 5169557"/>
              <a:gd name="connsiteX40" fmla="*/ 386102 w 4329431"/>
              <a:gd name="connsiteY40" fmla="*/ 5162058 h 5169557"/>
              <a:gd name="connsiteX41" fmla="*/ 358976 w 4329431"/>
              <a:gd name="connsiteY41" fmla="*/ 5155299 h 5169557"/>
              <a:gd name="connsiteX42" fmla="*/ 230483 w 4329431"/>
              <a:gd name="connsiteY42" fmla="*/ 5155299 h 5169557"/>
              <a:gd name="connsiteX43" fmla="*/ 149294 w 4329431"/>
              <a:gd name="connsiteY43" fmla="*/ 5128265 h 5169557"/>
              <a:gd name="connsiteX44" fmla="*/ 47832 w 4329431"/>
              <a:gd name="connsiteY44" fmla="*/ 5128265 h 5169557"/>
              <a:gd name="connsiteX45" fmla="*/ 242 w 4329431"/>
              <a:gd name="connsiteY45" fmla="*/ 4986144 h 5169557"/>
              <a:gd name="connsiteX46" fmla="*/ 95422 w 4329431"/>
              <a:gd name="connsiteY46" fmla="*/ 4634411 h 5169557"/>
              <a:gd name="connsiteX47" fmla="*/ 325187 w 4329431"/>
              <a:gd name="connsiteY47" fmla="*/ 4519420 h 5169557"/>
              <a:gd name="connsiteX48" fmla="*/ 304913 w 4329431"/>
              <a:gd name="connsiteY48" fmla="*/ 4323230 h 5169557"/>
              <a:gd name="connsiteX49" fmla="*/ 156052 w 4329431"/>
              <a:gd name="connsiteY49" fmla="*/ 3876687 h 5169557"/>
              <a:gd name="connsiteX50" fmla="*/ 318144 w 4329431"/>
              <a:gd name="connsiteY50" fmla="*/ 3423480 h 5169557"/>
              <a:gd name="connsiteX51" fmla="*/ 351932 w 4329431"/>
              <a:gd name="connsiteY51" fmla="*/ 3207014 h 5169557"/>
              <a:gd name="connsiteX52" fmla="*/ 324901 w 4329431"/>
              <a:gd name="connsiteY52" fmla="*/ 3017583 h 5169557"/>
              <a:gd name="connsiteX53" fmla="*/ 385817 w 4329431"/>
              <a:gd name="connsiteY53" fmla="*/ 2665850 h 5169557"/>
              <a:gd name="connsiteX54" fmla="*/ 433407 w 4329431"/>
              <a:gd name="connsiteY54" fmla="*/ 2178755 h 5169557"/>
              <a:gd name="connsiteX55" fmla="*/ 311671 w 4329431"/>
              <a:gd name="connsiteY55" fmla="*/ 1935160 h 5169557"/>
              <a:gd name="connsiteX56" fmla="*/ 196694 w 4329431"/>
              <a:gd name="connsiteY56" fmla="*/ 1488712 h 5169557"/>
              <a:gd name="connsiteX57" fmla="*/ 351932 w 4329431"/>
              <a:gd name="connsiteY57" fmla="*/ 1177531 h 5169557"/>
              <a:gd name="connsiteX58" fmla="*/ 311386 w 4329431"/>
              <a:gd name="connsiteY58" fmla="*/ 1069298 h 5169557"/>
              <a:gd name="connsiteX59" fmla="*/ 270744 w 4329431"/>
              <a:gd name="connsiteY59" fmla="*/ 947548 h 5169557"/>
              <a:gd name="connsiteX60" fmla="*/ 257228 w 4329431"/>
              <a:gd name="connsiteY60" fmla="*/ 751358 h 5169557"/>
              <a:gd name="connsiteX61" fmla="*/ 189936 w 4329431"/>
              <a:gd name="connsiteY61" fmla="*/ 399721 h 5169557"/>
              <a:gd name="connsiteX62" fmla="*/ 189936 w 4329431"/>
              <a:gd name="connsiteY62" fmla="*/ 68073 h 5169557"/>
              <a:gd name="connsiteX63" fmla="*/ 419891 w 4329431"/>
              <a:gd name="connsiteY63" fmla="*/ 68073 h 5169557"/>
              <a:gd name="connsiteX64" fmla="*/ 785098 w 4329431"/>
              <a:gd name="connsiteY64" fmla="*/ 406384 h 5169557"/>
              <a:gd name="connsiteX65" fmla="*/ 913972 w 4329431"/>
              <a:gd name="connsiteY65" fmla="*/ 487487 h 5169557"/>
              <a:gd name="connsiteX66" fmla="*/ 1082726 w 4329431"/>
              <a:gd name="connsiteY66" fmla="*/ 568686 h 5169557"/>
              <a:gd name="connsiteX67" fmla="*/ 1245104 w 4329431"/>
              <a:gd name="connsiteY67" fmla="*/ 541651 h 5169557"/>
              <a:gd name="connsiteX68" fmla="*/ 1502090 w 4329431"/>
              <a:gd name="connsiteY68" fmla="*/ 514617 h 5169557"/>
              <a:gd name="connsiteX69" fmla="*/ 1691499 w 4329431"/>
              <a:gd name="connsiteY69" fmla="*/ 541651 h 5169557"/>
              <a:gd name="connsiteX70" fmla="*/ 1907939 w 4329431"/>
              <a:gd name="connsiteY70" fmla="*/ 487487 h 5169557"/>
              <a:gd name="connsiteX71" fmla="*/ 2208994 w 4329431"/>
              <a:gd name="connsiteY71" fmla="*/ 193345 h 5169557"/>
              <a:gd name="connsiteX72" fmla="*/ 2526896 w 4329431"/>
              <a:gd name="connsiteY72" fmla="*/ 3914 h 5169557"/>
              <a:gd name="connsiteX73" fmla="*/ 2576247 w 4329431"/>
              <a:gd name="connsiteY73" fmla="*/ 3071 h 516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29431" h="5169557">
                <a:moveTo>
                  <a:pt x="2576247" y="3071"/>
                </a:moveTo>
                <a:cubicBezTo>
                  <a:pt x="2619328" y="15748"/>
                  <a:pt x="2643563" y="66455"/>
                  <a:pt x="2648631" y="132423"/>
                </a:cubicBezTo>
                <a:cubicBezTo>
                  <a:pt x="2655389" y="220380"/>
                  <a:pt x="2648631" y="497673"/>
                  <a:pt x="2621600" y="545078"/>
                </a:cubicBezTo>
                <a:cubicBezTo>
                  <a:pt x="2594569" y="592484"/>
                  <a:pt x="2567347" y="754785"/>
                  <a:pt x="2580958" y="842742"/>
                </a:cubicBezTo>
                <a:cubicBezTo>
                  <a:pt x="2594569" y="930699"/>
                  <a:pt x="2506622" y="1066061"/>
                  <a:pt x="2506622" y="1066061"/>
                </a:cubicBezTo>
                <a:cubicBezTo>
                  <a:pt x="2494439" y="1100921"/>
                  <a:pt x="2489833" y="1137988"/>
                  <a:pt x="2493107" y="1174770"/>
                </a:cubicBezTo>
                <a:cubicBezTo>
                  <a:pt x="2499865" y="1228363"/>
                  <a:pt x="2601327" y="1336596"/>
                  <a:pt x="2601327" y="1336596"/>
                </a:cubicBezTo>
                <a:cubicBezTo>
                  <a:pt x="2601327" y="1336596"/>
                  <a:pt x="2723062" y="1323079"/>
                  <a:pt x="2743336" y="1323079"/>
                </a:cubicBezTo>
                <a:cubicBezTo>
                  <a:pt x="2857514" y="1331018"/>
                  <a:pt x="2969493" y="1358376"/>
                  <a:pt x="3074467" y="1403991"/>
                </a:cubicBezTo>
                <a:cubicBezTo>
                  <a:pt x="3223329" y="1471577"/>
                  <a:pt x="3223329" y="1458060"/>
                  <a:pt x="3318034" y="1431026"/>
                </a:cubicBezTo>
                <a:cubicBezTo>
                  <a:pt x="3412738" y="1403991"/>
                  <a:pt x="3547989" y="1370103"/>
                  <a:pt x="3750913" y="1431026"/>
                </a:cubicBezTo>
                <a:cubicBezTo>
                  <a:pt x="3953838" y="1491948"/>
                  <a:pt x="4041784" y="1769241"/>
                  <a:pt x="4075573" y="1877474"/>
                </a:cubicBezTo>
                <a:cubicBezTo>
                  <a:pt x="4109362" y="1985707"/>
                  <a:pt x="4238141" y="2235680"/>
                  <a:pt x="4312287" y="2560759"/>
                </a:cubicBezTo>
                <a:cubicBezTo>
                  <a:pt x="4386432" y="2885838"/>
                  <a:pt x="4197309" y="3312772"/>
                  <a:pt x="4177035" y="3427002"/>
                </a:cubicBezTo>
                <a:cubicBezTo>
                  <a:pt x="4156762" y="3541232"/>
                  <a:pt x="4183888" y="3460604"/>
                  <a:pt x="4244709" y="3636423"/>
                </a:cubicBezTo>
                <a:cubicBezTo>
                  <a:pt x="4305529" y="3812242"/>
                  <a:pt x="4258224" y="3717526"/>
                  <a:pt x="4244709" y="3825759"/>
                </a:cubicBezTo>
                <a:cubicBezTo>
                  <a:pt x="4231193" y="3933992"/>
                  <a:pt x="4055300" y="3940750"/>
                  <a:pt x="4055300" y="3940750"/>
                </a:cubicBezTo>
                <a:cubicBezTo>
                  <a:pt x="4055300" y="3940750"/>
                  <a:pt x="3980869" y="3933992"/>
                  <a:pt x="3953838" y="3933992"/>
                </a:cubicBezTo>
                <a:cubicBezTo>
                  <a:pt x="3926807" y="3933992"/>
                  <a:pt x="3926807" y="3933706"/>
                  <a:pt x="3832102" y="4042225"/>
                </a:cubicBezTo>
                <a:cubicBezTo>
                  <a:pt x="3737398" y="4150743"/>
                  <a:pt x="3689903" y="4211475"/>
                  <a:pt x="3500590" y="4346838"/>
                </a:cubicBezTo>
                <a:cubicBezTo>
                  <a:pt x="3311276" y="4482200"/>
                  <a:pt x="3331549" y="4468683"/>
                  <a:pt x="3115110" y="4488958"/>
                </a:cubicBezTo>
                <a:cubicBezTo>
                  <a:pt x="2898670" y="4509234"/>
                  <a:pt x="2337202" y="4678866"/>
                  <a:pt x="2107246" y="4800140"/>
                </a:cubicBezTo>
                <a:cubicBezTo>
                  <a:pt x="1877291" y="4921414"/>
                  <a:pt x="1965237" y="4942166"/>
                  <a:pt x="1911080" y="5016605"/>
                </a:cubicBezTo>
                <a:cubicBezTo>
                  <a:pt x="1856922" y="5091045"/>
                  <a:pt x="1789344" y="5077528"/>
                  <a:pt x="1687882" y="5104562"/>
                </a:cubicBezTo>
                <a:cubicBezTo>
                  <a:pt x="1586420" y="5131597"/>
                  <a:pt x="1586420" y="5124838"/>
                  <a:pt x="1586420" y="5124838"/>
                </a:cubicBezTo>
                <a:cubicBezTo>
                  <a:pt x="1586420" y="5124838"/>
                  <a:pt x="1492287" y="5145019"/>
                  <a:pt x="1377023" y="5165390"/>
                </a:cubicBezTo>
                <a:cubicBezTo>
                  <a:pt x="1261760" y="5185761"/>
                  <a:pt x="1309350" y="5124838"/>
                  <a:pt x="1309350" y="5124838"/>
                </a:cubicBezTo>
                <a:lnTo>
                  <a:pt x="1234919" y="5138355"/>
                </a:lnTo>
                <a:cubicBezTo>
                  <a:pt x="1234919" y="5138355"/>
                  <a:pt x="1120037" y="5077433"/>
                  <a:pt x="1045606" y="5043639"/>
                </a:cubicBezTo>
                <a:cubicBezTo>
                  <a:pt x="971175" y="5009847"/>
                  <a:pt x="1031900" y="4894950"/>
                  <a:pt x="1038753" y="4773105"/>
                </a:cubicBezTo>
                <a:cubicBezTo>
                  <a:pt x="1045606" y="4651260"/>
                  <a:pt x="1147068" y="4590433"/>
                  <a:pt x="1147068" y="4590433"/>
                </a:cubicBezTo>
                <a:cubicBezTo>
                  <a:pt x="1181057" y="4563865"/>
                  <a:pt x="1212704" y="4534441"/>
                  <a:pt x="1241677" y="4502476"/>
                </a:cubicBezTo>
                <a:cubicBezTo>
                  <a:pt x="1275657" y="4461924"/>
                  <a:pt x="1187615" y="4428322"/>
                  <a:pt x="1140310" y="4421563"/>
                </a:cubicBezTo>
                <a:cubicBezTo>
                  <a:pt x="1093006" y="4414805"/>
                  <a:pt x="1072732" y="4489244"/>
                  <a:pt x="1072732" y="4489244"/>
                </a:cubicBezTo>
                <a:cubicBezTo>
                  <a:pt x="1059360" y="4560885"/>
                  <a:pt x="1038962" y="4631032"/>
                  <a:pt x="1011817" y="4698665"/>
                </a:cubicBezTo>
                <a:cubicBezTo>
                  <a:pt x="971080" y="4793381"/>
                  <a:pt x="866382" y="4837360"/>
                  <a:pt x="866382" y="4837360"/>
                </a:cubicBezTo>
                <a:lnTo>
                  <a:pt x="825740" y="4911799"/>
                </a:lnTo>
                <a:cubicBezTo>
                  <a:pt x="825740" y="4911799"/>
                  <a:pt x="771677" y="4992807"/>
                  <a:pt x="717520" y="5040117"/>
                </a:cubicBezTo>
                <a:cubicBezTo>
                  <a:pt x="663362" y="5087428"/>
                  <a:pt x="636331" y="5060393"/>
                  <a:pt x="636331" y="5060393"/>
                </a:cubicBezTo>
                <a:lnTo>
                  <a:pt x="541627" y="5114462"/>
                </a:lnTo>
                <a:lnTo>
                  <a:pt x="386102" y="5162058"/>
                </a:lnTo>
                <a:lnTo>
                  <a:pt x="358976" y="5155299"/>
                </a:lnTo>
                <a:cubicBezTo>
                  <a:pt x="358976" y="5155299"/>
                  <a:pt x="277787" y="5168817"/>
                  <a:pt x="230483" y="5155299"/>
                </a:cubicBezTo>
                <a:cubicBezTo>
                  <a:pt x="183178" y="5141782"/>
                  <a:pt x="149294" y="5128265"/>
                  <a:pt x="149294" y="5128265"/>
                </a:cubicBezTo>
                <a:cubicBezTo>
                  <a:pt x="115592" y="5132282"/>
                  <a:pt x="81533" y="5132282"/>
                  <a:pt x="47832" y="5128265"/>
                </a:cubicBezTo>
                <a:cubicBezTo>
                  <a:pt x="-6231" y="5121221"/>
                  <a:pt x="242" y="5060489"/>
                  <a:pt x="242" y="4986144"/>
                </a:cubicBezTo>
                <a:cubicBezTo>
                  <a:pt x="242" y="4911799"/>
                  <a:pt x="55065" y="4729127"/>
                  <a:pt x="95422" y="4634411"/>
                </a:cubicBezTo>
                <a:cubicBezTo>
                  <a:pt x="135778" y="4539696"/>
                  <a:pt x="243998" y="4607377"/>
                  <a:pt x="325187" y="4519420"/>
                </a:cubicBezTo>
                <a:cubicBezTo>
                  <a:pt x="406376" y="4431463"/>
                  <a:pt x="331945" y="4451834"/>
                  <a:pt x="304913" y="4323230"/>
                </a:cubicBezTo>
                <a:cubicBezTo>
                  <a:pt x="277882" y="4194626"/>
                  <a:pt x="216681" y="4079635"/>
                  <a:pt x="156052" y="3876687"/>
                </a:cubicBezTo>
                <a:cubicBezTo>
                  <a:pt x="95422" y="3673738"/>
                  <a:pt x="216681" y="3558747"/>
                  <a:pt x="318144" y="3423480"/>
                </a:cubicBezTo>
                <a:cubicBezTo>
                  <a:pt x="419606" y="3288213"/>
                  <a:pt x="331374" y="3342281"/>
                  <a:pt x="351932" y="3207014"/>
                </a:cubicBezTo>
                <a:cubicBezTo>
                  <a:pt x="372491" y="3071747"/>
                  <a:pt x="338417" y="3132574"/>
                  <a:pt x="324901" y="3017583"/>
                </a:cubicBezTo>
                <a:cubicBezTo>
                  <a:pt x="311386" y="2902592"/>
                  <a:pt x="338226" y="2801213"/>
                  <a:pt x="385817" y="2665850"/>
                </a:cubicBezTo>
                <a:cubicBezTo>
                  <a:pt x="433407" y="2530488"/>
                  <a:pt x="446922" y="2300505"/>
                  <a:pt x="433407" y="2178755"/>
                </a:cubicBezTo>
                <a:cubicBezTo>
                  <a:pt x="419891" y="2057005"/>
                  <a:pt x="386102" y="2043393"/>
                  <a:pt x="311671" y="1935160"/>
                </a:cubicBezTo>
                <a:cubicBezTo>
                  <a:pt x="237240" y="1826927"/>
                  <a:pt x="216967" y="1563152"/>
                  <a:pt x="196694" y="1488712"/>
                </a:cubicBezTo>
                <a:cubicBezTo>
                  <a:pt x="176420" y="1414272"/>
                  <a:pt x="338417" y="1218082"/>
                  <a:pt x="351932" y="1177531"/>
                </a:cubicBezTo>
                <a:cubicBezTo>
                  <a:pt x="365448" y="1136979"/>
                  <a:pt x="352028" y="1103091"/>
                  <a:pt x="311386" y="1069298"/>
                </a:cubicBezTo>
                <a:cubicBezTo>
                  <a:pt x="270744" y="1035505"/>
                  <a:pt x="284259" y="1001712"/>
                  <a:pt x="270744" y="947548"/>
                </a:cubicBezTo>
                <a:cubicBezTo>
                  <a:pt x="257228" y="893384"/>
                  <a:pt x="250185" y="839315"/>
                  <a:pt x="257228" y="751358"/>
                </a:cubicBezTo>
                <a:cubicBezTo>
                  <a:pt x="264271" y="663401"/>
                  <a:pt x="230578" y="514902"/>
                  <a:pt x="189936" y="399721"/>
                </a:cubicBezTo>
                <a:cubicBezTo>
                  <a:pt x="149294" y="284539"/>
                  <a:pt x="142631" y="183065"/>
                  <a:pt x="189936" y="68073"/>
                </a:cubicBezTo>
                <a:cubicBezTo>
                  <a:pt x="237240" y="-46918"/>
                  <a:pt x="345460" y="27427"/>
                  <a:pt x="419891" y="68073"/>
                </a:cubicBezTo>
                <a:cubicBezTo>
                  <a:pt x="494322" y="108720"/>
                  <a:pt x="785098" y="406384"/>
                  <a:pt x="785098" y="406384"/>
                </a:cubicBezTo>
                <a:cubicBezTo>
                  <a:pt x="785098" y="406384"/>
                  <a:pt x="887226" y="460358"/>
                  <a:pt x="913972" y="487487"/>
                </a:cubicBezTo>
                <a:cubicBezTo>
                  <a:pt x="940717" y="514617"/>
                  <a:pt x="988022" y="521280"/>
                  <a:pt x="1082726" y="568686"/>
                </a:cubicBezTo>
                <a:cubicBezTo>
                  <a:pt x="1177431" y="616091"/>
                  <a:pt x="1163915" y="568686"/>
                  <a:pt x="1245104" y="541651"/>
                </a:cubicBezTo>
                <a:cubicBezTo>
                  <a:pt x="1326292" y="514617"/>
                  <a:pt x="1393775" y="528134"/>
                  <a:pt x="1502090" y="514617"/>
                </a:cubicBezTo>
                <a:cubicBezTo>
                  <a:pt x="1610405" y="501100"/>
                  <a:pt x="1623826" y="528134"/>
                  <a:pt x="1691499" y="541651"/>
                </a:cubicBezTo>
                <a:cubicBezTo>
                  <a:pt x="1759172" y="555169"/>
                  <a:pt x="1853876" y="521375"/>
                  <a:pt x="1907939" y="487487"/>
                </a:cubicBezTo>
                <a:cubicBezTo>
                  <a:pt x="1907939" y="487487"/>
                  <a:pt x="2154932" y="254268"/>
                  <a:pt x="2208994" y="193345"/>
                </a:cubicBezTo>
                <a:cubicBezTo>
                  <a:pt x="2263056" y="132423"/>
                  <a:pt x="2452751" y="24190"/>
                  <a:pt x="2526896" y="3914"/>
                </a:cubicBezTo>
                <a:cubicBezTo>
                  <a:pt x="2545432" y="-1155"/>
                  <a:pt x="2561886" y="-1154"/>
                  <a:pt x="2576247" y="3071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15900">
              <a:prstClr val="black">
                <a:alpha val="77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28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1DFF3B4-1D11-B044-A47B-85C67B68C2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436520"/>
            <a:ext cx="4247924" cy="5742933"/>
          </a:xfrm>
          <a:custGeom>
            <a:avLst/>
            <a:gdLst>
              <a:gd name="connsiteX0" fmla="*/ 3423977 w 4247924"/>
              <a:gd name="connsiteY0" fmla="*/ 321 h 5742933"/>
              <a:gd name="connsiteX1" fmla="*/ 3503186 w 4247924"/>
              <a:gd name="connsiteY1" fmla="*/ 37744 h 5742933"/>
              <a:gd name="connsiteX2" fmla="*/ 3510154 w 4247924"/>
              <a:gd name="connsiteY2" fmla="*/ 124787 h 5742933"/>
              <a:gd name="connsiteX3" fmla="*/ 3482306 w 4247924"/>
              <a:gd name="connsiteY3" fmla="*/ 512110 h 5742933"/>
              <a:gd name="connsiteX4" fmla="*/ 4091590 w 4247924"/>
              <a:gd name="connsiteY4" fmla="*/ 1224967 h 5742933"/>
              <a:gd name="connsiteX5" fmla="*/ 4242138 w 4247924"/>
              <a:gd name="connsiteY5" fmla="*/ 1621000 h 5742933"/>
              <a:gd name="connsiteX6" fmla="*/ 4056748 w 4247924"/>
              <a:gd name="connsiteY6" fmla="*/ 1833374 h 5742933"/>
              <a:gd name="connsiteX7" fmla="*/ 3685956 w 4247924"/>
              <a:gd name="connsiteY7" fmla="*/ 1986566 h 5742933"/>
              <a:gd name="connsiteX8" fmla="*/ 3733571 w 4247924"/>
              <a:gd name="connsiteY8" fmla="*/ 2078228 h 5742933"/>
              <a:gd name="connsiteX9" fmla="*/ 3769371 w 4247924"/>
              <a:gd name="connsiteY9" fmla="*/ 2164911 h 5742933"/>
              <a:gd name="connsiteX10" fmla="*/ 3773002 w 4247924"/>
              <a:gd name="connsiteY10" fmla="*/ 2166690 h 5742933"/>
              <a:gd name="connsiteX11" fmla="*/ 3820627 w 4247924"/>
              <a:gd name="connsiteY11" fmla="*/ 2354015 h 5742933"/>
              <a:gd name="connsiteX12" fmla="*/ 3818655 w 4247924"/>
              <a:gd name="connsiteY12" fmla="*/ 2354278 h 5742933"/>
              <a:gd name="connsiteX13" fmla="*/ 3839329 w 4247924"/>
              <a:gd name="connsiteY13" fmla="*/ 2476221 h 5742933"/>
              <a:gd name="connsiteX14" fmla="*/ 3671155 w 4247924"/>
              <a:gd name="connsiteY14" fmla="*/ 3394834 h 5742933"/>
              <a:gd name="connsiteX15" fmla="*/ 3981888 w 4247924"/>
              <a:gd name="connsiteY15" fmla="*/ 5005939 h 5742933"/>
              <a:gd name="connsiteX16" fmla="*/ 3966147 w 4247924"/>
              <a:gd name="connsiteY16" fmla="*/ 5128024 h 5742933"/>
              <a:gd name="connsiteX17" fmla="*/ 3916616 w 4247924"/>
              <a:gd name="connsiteY17" fmla="*/ 5146097 h 5742933"/>
              <a:gd name="connsiteX18" fmla="*/ 3857371 w 4247924"/>
              <a:gd name="connsiteY18" fmla="*/ 5146097 h 5742933"/>
              <a:gd name="connsiteX19" fmla="*/ 3646120 w 4247924"/>
              <a:gd name="connsiteY19" fmla="*/ 5164076 h 5742933"/>
              <a:gd name="connsiteX20" fmla="*/ 3645793 w 4247924"/>
              <a:gd name="connsiteY20" fmla="*/ 5174346 h 5742933"/>
              <a:gd name="connsiteX21" fmla="*/ 3607262 w 4247924"/>
              <a:gd name="connsiteY21" fmla="*/ 5228691 h 5742933"/>
              <a:gd name="connsiteX22" fmla="*/ 3528416 w 4247924"/>
              <a:gd name="connsiteY22" fmla="*/ 5235759 h 5742933"/>
              <a:gd name="connsiteX23" fmla="*/ 1815480 w 4247924"/>
              <a:gd name="connsiteY23" fmla="*/ 5315833 h 5742933"/>
              <a:gd name="connsiteX24" fmla="*/ 1364614 w 4247924"/>
              <a:gd name="connsiteY24" fmla="*/ 5592614 h 5742933"/>
              <a:gd name="connsiteX25" fmla="*/ 1577 w 4247924"/>
              <a:gd name="connsiteY25" fmla="*/ 5114765 h 5742933"/>
              <a:gd name="connsiteX26" fmla="*/ 175662 w 4247924"/>
              <a:gd name="connsiteY26" fmla="*/ 4692625 h 5742933"/>
              <a:gd name="connsiteX27" fmla="*/ 263670 w 4247924"/>
              <a:gd name="connsiteY27" fmla="*/ 4631978 h 5742933"/>
              <a:gd name="connsiteX28" fmla="*/ 265593 w 4247924"/>
              <a:gd name="connsiteY28" fmla="*/ 4631253 h 5742933"/>
              <a:gd name="connsiteX29" fmla="*/ 207478 w 4247924"/>
              <a:gd name="connsiteY29" fmla="*/ 4446342 h 5742933"/>
              <a:gd name="connsiteX30" fmla="*/ 209495 w 4247924"/>
              <a:gd name="connsiteY30" fmla="*/ 4445161 h 5742933"/>
              <a:gd name="connsiteX31" fmla="*/ 183144 w 4247924"/>
              <a:gd name="connsiteY31" fmla="*/ 4334339 h 5742933"/>
              <a:gd name="connsiteX32" fmla="*/ 901554 w 4247924"/>
              <a:gd name="connsiteY32" fmla="*/ 2719413 h 5742933"/>
              <a:gd name="connsiteX33" fmla="*/ 2056706 w 4247924"/>
              <a:gd name="connsiteY33" fmla="*/ 1718822 h 5742933"/>
              <a:gd name="connsiteX34" fmla="*/ 2087138 w 4247924"/>
              <a:gd name="connsiteY34" fmla="*/ 1678682 h 5742933"/>
              <a:gd name="connsiteX35" fmla="*/ 2087077 w 4247924"/>
              <a:gd name="connsiteY35" fmla="*/ 1677740 h 5742933"/>
              <a:gd name="connsiteX36" fmla="*/ 2200290 w 4247924"/>
              <a:gd name="connsiteY36" fmla="*/ 1408476 h 5742933"/>
              <a:gd name="connsiteX37" fmla="*/ 2198453 w 4247924"/>
              <a:gd name="connsiteY37" fmla="*/ 1402523 h 5742933"/>
              <a:gd name="connsiteX38" fmla="*/ 2874751 w 4247924"/>
              <a:gd name="connsiteY38" fmla="*/ 492959 h 5742933"/>
              <a:gd name="connsiteX39" fmla="*/ 3423977 w 4247924"/>
              <a:gd name="connsiteY39" fmla="*/ 321 h 5742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247924" h="5742933">
                <a:moveTo>
                  <a:pt x="3423977" y="321"/>
                </a:moveTo>
                <a:cubicBezTo>
                  <a:pt x="3455197" y="-2361"/>
                  <a:pt x="3485439" y="11926"/>
                  <a:pt x="3503186" y="37744"/>
                </a:cubicBezTo>
                <a:cubicBezTo>
                  <a:pt x="3520946" y="63412"/>
                  <a:pt x="3523602" y="96625"/>
                  <a:pt x="3510154" y="124787"/>
                </a:cubicBezTo>
                <a:cubicBezTo>
                  <a:pt x="3434429" y="283205"/>
                  <a:pt x="3423112" y="410278"/>
                  <a:pt x="3482306" y="512110"/>
                </a:cubicBezTo>
                <a:cubicBezTo>
                  <a:pt x="3807841" y="556502"/>
                  <a:pt x="4012381" y="795859"/>
                  <a:pt x="4091590" y="1224967"/>
                </a:cubicBezTo>
                <a:cubicBezTo>
                  <a:pt x="4213411" y="1379024"/>
                  <a:pt x="4266514" y="1507839"/>
                  <a:pt x="4242138" y="1621000"/>
                </a:cubicBezTo>
                <a:cubicBezTo>
                  <a:pt x="4217723" y="1717305"/>
                  <a:pt x="4148866" y="1796188"/>
                  <a:pt x="4056748" y="1833374"/>
                </a:cubicBezTo>
                <a:cubicBezTo>
                  <a:pt x="3956019" y="1928011"/>
                  <a:pt x="3824121" y="1982505"/>
                  <a:pt x="3685956" y="1986566"/>
                </a:cubicBezTo>
                <a:cubicBezTo>
                  <a:pt x="3703164" y="2016426"/>
                  <a:pt x="3719050" y="2047010"/>
                  <a:pt x="3733571" y="2078228"/>
                </a:cubicBezTo>
                <a:lnTo>
                  <a:pt x="3769371" y="2164911"/>
                </a:lnTo>
                <a:lnTo>
                  <a:pt x="3773002" y="2166690"/>
                </a:lnTo>
                <a:lnTo>
                  <a:pt x="3820627" y="2354015"/>
                </a:lnTo>
                <a:lnTo>
                  <a:pt x="3818655" y="2354278"/>
                </a:lnTo>
                <a:lnTo>
                  <a:pt x="3839329" y="2476221"/>
                </a:lnTo>
                <a:cubicBezTo>
                  <a:pt x="3878613" y="2791327"/>
                  <a:pt x="3820540" y="3112152"/>
                  <a:pt x="3671155" y="3394834"/>
                </a:cubicBezTo>
                <a:cubicBezTo>
                  <a:pt x="3352589" y="3910985"/>
                  <a:pt x="3598914" y="4574224"/>
                  <a:pt x="3981888" y="5005939"/>
                </a:cubicBezTo>
                <a:cubicBezTo>
                  <a:pt x="4011254" y="5044002"/>
                  <a:pt x="4004210" y="5098659"/>
                  <a:pt x="3966147" y="5128024"/>
                </a:cubicBezTo>
                <a:cubicBezTo>
                  <a:pt x="3951897" y="5139040"/>
                  <a:pt x="3934589" y="5145357"/>
                  <a:pt x="3916616" y="5146097"/>
                </a:cubicBezTo>
                <a:lnTo>
                  <a:pt x="3857371" y="5146097"/>
                </a:lnTo>
                <a:lnTo>
                  <a:pt x="3646120" y="5164076"/>
                </a:lnTo>
                <a:lnTo>
                  <a:pt x="3645793" y="5174346"/>
                </a:lnTo>
                <a:cubicBezTo>
                  <a:pt x="3640844" y="5196064"/>
                  <a:pt x="3627610" y="5215895"/>
                  <a:pt x="3607262" y="5228691"/>
                </a:cubicBezTo>
                <a:cubicBezTo>
                  <a:pt x="3583637" y="5243555"/>
                  <a:pt x="3554309" y="5246174"/>
                  <a:pt x="3528416" y="5235759"/>
                </a:cubicBezTo>
                <a:cubicBezTo>
                  <a:pt x="2961782" y="5099111"/>
                  <a:pt x="2315087" y="5020767"/>
                  <a:pt x="1815480" y="5315833"/>
                </a:cubicBezTo>
                <a:cubicBezTo>
                  <a:pt x="1690149" y="5388074"/>
                  <a:pt x="1563063" y="5489918"/>
                  <a:pt x="1364614" y="5592614"/>
                </a:cubicBezTo>
                <a:cubicBezTo>
                  <a:pt x="621301" y="5970362"/>
                  <a:pt x="40743" y="5570857"/>
                  <a:pt x="1577" y="5114765"/>
                </a:cubicBezTo>
                <a:cubicBezTo>
                  <a:pt x="-11131" y="4954328"/>
                  <a:pt x="53552" y="4797464"/>
                  <a:pt x="175662" y="4692625"/>
                </a:cubicBezTo>
                <a:cubicBezTo>
                  <a:pt x="202533" y="4668831"/>
                  <a:pt x="232102" y="4648493"/>
                  <a:pt x="263670" y="4631978"/>
                </a:cubicBezTo>
                <a:lnTo>
                  <a:pt x="265593" y="4631253"/>
                </a:lnTo>
                <a:lnTo>
                  <a:pt x="207478" y="4446342"/>
                </a:lnTo>
                <a:lnTo>
                  <a:pt x="209495" y="4445161"/>
                </a:lnTo>
                <a:lnTo>
                  <a:pt x="183144" y="4334339"/>
                </a:lnTo>
                <a:cubicBezTo>
                  <a:pt x="60699" y="3703394"/>
                  <a:pt x="343346" y="3055915"/>
                  <a:pt x="901554" y="2719413"/>
                </a:cubicBezTo>
                <a:cubicBezTo>
                  <a:pt x="1261414" y="2501537"/>
                  <a:pt x="1821689" y="2012858"/>
                  <a:pt x="2056706" y="1718822"/>
                </a:cubicBezTo>
                <a:lnTo>
                  <a:pt x="2087138" y="1678682"/>
                </a:lnTo>
                <a:lnTo>
                  <a:pt x="2087077" y="1677740"/>
                </a:lnTo>
                <a:lnTo>
                  <a:pt x="2200290" y="1408476"/>
                </a:lnTo>
                <a:lnTo>
                  <a:pt x="2198453" y="1402523"/>
                </a:lnTo>
                <a:cubicBezTo>
                  <a:pt x="2236754" y="798466"/>
                  <a:pt x="2514413" y="628743"/>
                  <a:pt x="2874751" y="492959"/>
                </a:cubicBezTo>
                <a:cubicBezTo>
                  <a:pt x="2971369" y="191801"/>
                  <a:pt x="3157636" y="27292"/>
                  <a:pt x="3423977" y="321"/>
                </a:cubicBezTo>
                <a:close/>
              </a:path>
            </a:pathLst>
          </a:custGeom>
          <a:pattFill prst="pct30">
            <a:fgClr>
              <a:schemeClr val="accent3"/>
            </a:fgClr>
            <a:bgClr>
              <a:schemeClr val="bg1"/>
            </a:bgClr>
          </a:pattFill>
          <a:effectLst>
            <a:innerShdw blurRad="2540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19E2EF31-62FF-6D47-B349-3943C5ABBF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000" y="2979701"/>
            <a:ext cx="1080000" cy="1080000"/>
          </a:xfrm>
          <a:custGeom>
            <a:avLst/>
            <a:gdLst>
              <a:gd name="connsiteX0" fmla="*/ 540000 w 1080000"/>
              <a:gd name="connsiteY0" fmla="*/ 0 h 1080000"/>
              <a:gd name="connsiteX1" fmla="*/ 1080000 w 1080000"/>
              <a:gd name="connsiteY1" fmla="*/ 540000 h 1080000"/>
              <a:gd name="connsiteX2" fmla="*/ 540000 w 1080000"/>
              <a:gd name="connsiteY2" fmla="*/ 1080000 h 1080000"/>
              <a:gd name="connsiteX3" fmla="*/ 0 w 1080000"/>
              <a:gd name="connsiteY3" fmla="*/ 540000 h 1080000"/>
              <a:gd name="connsiteX4" fmla="*/ 540000 w 1080000"/>
              <a:gd name="connsiteY4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3E7471C5-650B-1840-A8B4-C7242210B1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95891" y="4738455"/>
            <a:ext cx="1080000" cy="1080000"/>
          </a:xfrm>
          <a:custGeom>
            <a:avLst/>
            <a:gdLst>
              <a:gd name="connsiteX0" fmla="*/ 540000 w 1080000"/>
              <a:gd name="connsiteY0" fmla="*/ 0 h 1080000"/>
              <a:gd name="connsiteX1" fmla="*/ 1080000 w 1080000"/>
              <a:gd name="connsiteY1" fmla="*/ 540000 h 1080000"/>
              <a:gd name="connsiteX2" fmla="*/ 540000 w 1080000"/>
              <a:gd name="connsiteY2" fmla="*/ 1080000 h 1080000"/>
              <a:gd name="connsiteX3" fmla="*/ 0 w 1080000"/>
              <a:gd name="connsiteY3" fmla="*/ 540000 h 1080000"/>
              <a:gd name="connsiteX4" fmla="*/ 540000 w 1080000"/>
              <a:gd name="connsiteY4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ADFEC588-75C6-CA4E-9332-A4D9C4B8D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5891" y="1556565"/>
            <a:ext cx="1080000" cy="1080000"/>
          </a:xfrm>
          <a:custGeom>
            <a:avLst/>
            <a:gdLst>
              <a:gd name="connsiteX0" fmla="*/ 540000 w 1080000"/>
              <a:gd name="connsiteY0" fmla="*/ 0 h 1080000"/>
              <a:gd name="connsiteX1" fmla="*/ 1080000 w 1080000"/>
              <a:gd name="connsiteY1" fmla="*/ 540000 h 1080000"/>
              <a:gd name="connsiteX2" fmla="*/ 540000 w 1080000"/>
              <a:gd name="connsiteY2" fmla="*/ 1080000 h 1080000"/>
              <a:gd name="connsiteX3" fmla="*/ 0 w 1080000"/>
              <a:gd name="connsiteY3" fmla="*/ 540000 h 1080000"/>
              <a:gd name="connsiteX4" fmla="*/ 540000 w 1080000"/>
              <a:gd name="connsiteY4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B839C1BD-4A7B-F047-A2B3-D817541FFA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75401" y="4342221"/>
            <a:ext cx="1080000" cy="1080000"/>
          </a:xfrm>
          <a:custGeom>
            <a:avLst/>
            <a:gdLst>
              <a:gd name="connsiteX0" fmla="*/ 540000 w 1080000"/>
              <a:gd name="connsiteY0" fmla="*/ 0 h 1080000"/>
              <a:gd name="connsiteX1" fmla="*/ 1080000 w 1080000"/>
              <a:gd name="connsiteY1" fmla="*/ 540000 h 1080000"/>
              <a:gd name="connsiteX2" fmla="*/ 540000 w 1080000"/>
              <a:gd name="connsiteY2" fmla="*/ 1080000 h 1080000"/>
              <a:gd name="connsiteX3" fmla="*/ 0 w 1080000"/>
              <a:gd name="connsiteY3" fmla="*/ 540000 h 1080000"/>
              <a:gd name="connsiteX4" fmla="*/ 540000 w 1080000"/>
              <a:gd name="connsiteY4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9" name="Espaço Reservado para Imagem 28">
            <a:extLst>
              <a:ext uri="{FF2B5EF4-FFF2-40B4-BE49-F238E27FC236}">
                <a16:creationId xmlns:a16="http://schemas.microsoft.com/office/drawing/2014/main" id="{AD864487-8068-D047-BB24-19B14CAFE1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922833" y="5491166"/>
            <a:ext cx="1080000" cy="1080000"/>
          </a:xfrm>
          <a:custGeom>
            <a:avLst/>
            <a:gdLst>
              <a:gd name="connsiteX0" fmla="*/ 540000 w 1080000"/>
              <a:gd name="connsiteY0" fmla="*/ 0 h 1080000"/>
              <a:gd name="connsiteX1" fmla="*/ 1080000 w 1080000"/>
              <a:gd name="connsiteY1" fmla="*/ 540000 h 1080000"/>
              <a:gd name="connsiteX2" fmla="*/ 540000 w 1080000"/>
              <a:gd name="connsiteY2" fmla="*/ 1080000 h 1080000"/>
              <a:gd name="connsiteX3" fmla="*/ 0 w 1080000"/>
              <a:gd name="connsiteY3" fmla="*/ 540000 h 1080000"/>
              <a:gd name="connsiteX4" fmla="*/ 540000 w 1080000"/>
              <a:gd name="connsiteY4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79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20" grpId="0" animBg="1"/>
      <p:bldP spid="23" grpId="0" animBg="1"/>
      <p:bldP spid="26" grpId="0" animBg="1"/>
      <p:bldP spid="29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F6AE9BF-9FF6-EE48-95CF-716B11F76D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3619" y="4674547"/>
            <a:ext cx="12523806" cy="2328136"/>
          </a:xfrm>
          <a:prstGeom prst="rect">
            <a:avLst/>
          </a:prstGeom>
          <a:pattFill prst="pct30">
            <a:fgClr>
              <a:schemeClr val="accent3"/>
            </a:fgClr>
            <a:bgClr>
              <a:schemeClr val="bg1"/>
            </a:bgClr>
          </a:pattFill>
          <a:effectLst>
            <a:softEdge rad="127000"/>
          </a:effectLst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21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EEAB72EF-644B-9F47-84FA-7FE94C6B03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4369" y="1367170"/>
            <a:ext cx="7554736" cy="4822079"/>
          </a:xfrm>
          <a:custGeom>
            <a:avLst/>
            <a:gdLst>
              <a:gd name="connsiteX0" fmla="*/ 317437 w 7554736"/>
              <a:gd name="connsiteY0" fmla="*/ 0 h 4822079"/>
              <a:gd name="connsiteX1" fmla="*/ 7237299 w 7554736"/>
              <a:gd name="connsiteY1" fmla="*/ 0 h 4822079"/>
              <a:gd name="connsiteX2" fmla="*/ 7554736 w 7554736"/>
              <a:gd name="connsiteY2" fmla="*/ 317437 h 4822079"/>
              <a:gd name="connsiteX3" fmla="*/ 7554736 w 7554736"/>
              <a:gd name="connsiteY3" fmla="*/ 4504642 h 4822079"/>
              <a:gd name="connsiteX4" fmla="*/ 7237299 w 7554736"/>
              <a:gd name="connsiteY4" fmla="*/ 4822079 h 4822079"/>
              <a:gd name="connsiteX5" fmla="*/ 317437 w 7554736"/>
              <a:gd name="connsiteY5" fmla="*/ 4822079 h 4822079"/>
              <a:gd name="connsiteX6" fmla="*/ 0 w 7554736"/>
              <a:gd name="connsiteY6" fmla="*/ 4504642 h 4822079"/>
              <a:gd name="connsiteX7" fmla="*/ 0 w 7554736"/>
              <a:gd name="connsiteY7" fmla="*/ 317437 h 4822079"/>
              <a:gd name="connsiteX8" fmla="*/ 317437 w 7554736"/>
              <a:gd name="connsiteY8" fmla="*/ 0 h 482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54736" h="4822079">
                <a:moveTo>
                  <a:pt x="317437" y="0"/>
                </a:moveTo>
                <a:lnTo>
                  <a:pt x="7237299" y="0"/>
                </a:lnTo>
                <a:cubicBezTo>
                  <a:pt x="7412615" y="0"/>
                  <a:pt x="7554736" y="142121"/>
                  <a:pt x="7554736" y="317437"/>
                </a:cubicBezTo>
                <a:lnTo>
                  <a:pt x="7554736" y="4504642"/>
                </a:lnTo>
                <a:cubicBezTo>
                  <a:pt x="7554736" y="4679958"/>
                  <a:pt x="7412615" y="4822079"/>
                  <a:pt x="7237299" y="4822079"/>
                </a:cubicBezTo>
                <a:lnTo>
                  <a:pt x="317437" y="4822079"/>
                </a:lnTo>
                <a:cubicBezTo>
                  <a:pt x="142121" y="4822079"/>
                  <a:pt x="0" y="4679958"/>
                  <a:pt x="0" y="4504642"/>
                </a:cubicBezTo>
                <a:lnTo>
                  <a:pt x="0" y="317437"/>
                </a:lnTo>
                <a:cubicBezTo>
                  <a:pt x="0" y="142121"/>
                  <a:pt x="142121" y="0"/>
                  <a:pt x="317437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90500" dist="88900" dir="135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2BB8B2D0-5D3C-834F-86F5-201127FDEA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1" y="1"/>
            <a:ext cx="6096000" cy="6857999"/>
          </a:xfrm>
          <a:prstGeom prst="rect">
            <a:avLst/>
          </a:prstGeom>
          <a:pattFill prst="pct30">
            <a:fgClr>
              <a:schemeClr val="accent3"/>
            </a:fgClr>
            <a:bgClr>
              <a:schemeClr val="bg1"/>
            </a:bgClr>
          </a:patt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0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D668DEE-EB59-7945-BF20-1FAA528AE6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34813"/>
            <a:ext cx="4908312" cy="3717433"/>
          </a:xfrm>
          <a:custGeom>
            <a:avLst/>
            <a:gdLst>
              <a:gd name="connsiteX0" fmla="*/ 3864049 w 4908312"/>
              <a:gd name="connsiteY0" fmla="*/ 1092883 h 3717433"/>
              <a:gd name="connsiteX1" fmla="*/ 3718241 w 4908312"/>
              <a:gd name="connsiteY1" fmla="*/ 1238691 h 3717433"/>
              <a:gd name="connsiteX2" fmla="*/ 3864049 w 4908312"/>
              <a:gd name="connsiteY2" fmla="*/ 1384500 h 3717433"/>
              <a:gd name="connsiteX3" fmla="*/ 4009857 w 4908312"/>
              <a:gd name="connsiteY3" fmla="*/ 1238691 h 3717433"/>
              <a:gd name="connsiteX4" fmla="*/ 3864049 w 4908312"/>
              <a:gd name="connsiteY4" fmla="*/ 1092883 h 3717433"/>
              <a:gd name="connsiteX5" fmla="*/ 3644909 w 4908312"/>
              <a:gd name="connsiteY5" fmla="*/ 4 h 3717433"/>
              <a:gd name="connsiteX6" fmla="*/ 3792048 w 4908312"/>
              <a:gd name="connsiteY6" fmla="*/ 146308 h 3717433"/>
              <a:gd name="connsiteX7" fmla="*/ 3791299 w 4908312"/>
              <a:gd name="connsiteY7" fmla="*/ 565428 h 3717433"/>
              <a:gd name="connsiteX8" fmla="*/ 4162879 w 4908312"/>
              <a:gd name="connsiteY8" fmla="*/ 751221 h 3717433"/>
              <a:gd name="connsiteX9" fmla="*/ 4393603 w 4908312"/>
              <a:gd name="connsiteY9" fmla="*/ 1071333 h 3717433"/>
              <a:gd name="connsiteX10" fmla="*/ 4435727 w 4908312"/>
              <a:gd name="connsiteY10" fmla="*/ 1366194 h 3717433"/>
              <a:gd name="connsiteX11" fmla="*/ 4757993 w 4908312"/>
              <a:gd name="connsiteY11" fmla="*/ 1550337 h 3717433"/>
              <a:gd name="connsiteX12" fmla="*/ 4877047 w 4908312"/>
              <a:gd name="connsiteY12" fmla="*/ 1944564 h 3717433"/>
              <a:gd name="connsiteX13" fmla="*/ 4773289 w 4908312"/>
              <a:gd name="connsiteY13" fmla="*/ 2152071 h 3717433"/>
              <a:gd name="connsiteX14" fmla="*/ 3988364 w 4908312"/>
              <a:gd name="connsiteY14" fmla="*/ 2426846 h 3717433"/>
              <a:gd name="connsiteX15" fmla="*/ 3645336 w 4908312"/>
              <a:gd name="connsiteY15" fmla="*/ 2268522 h 3717433"/>
              <a:gd name="connsiteX16" fmla="*/ 3645336 w 4908312"/>
              <a:gd name="connsiteY16" fmla="*/ 3571624 h 3717433"/>
              <a:gd name="connsiteX17" fmla="*/ 3499528 w 4908312"/>
              <a:gd name="connsiteY17" fmla="*/ 3717433 h 3717433"/>
              <a:gd name="connsiteX18" fmla="*/ 2770487 w 4908312"/>
              <a:gd name="connsiteY18" fmla="*/ 3717433 h 3717433"/>
              <a:gd name="connsiteX19" fmla="*/ 2624679 w 4908312"/>
              <a:gd name="connsiteY19" fmla="*/ 3571624 h 3717433"/>
              <a:gd name="connsiteX20" fmla="*/ 2624679 w 4908312"/>
              <a:gd name="connsiteY20" fmla="*/ 3204696 h 3717433"/>
              <a:gd name="connsiteX21" fmla="*/ 2455563 w 4908312"/>
              <a:gd name="connsiteY21" fmla="*/ 2998597 h 3717433"/>
              <a:gd name="connsiteX22" fmla="*/ 1570142 w 4908312"/>
              <a:gd name="connsiteY22" fmla="*/ 2821512 h 3717433"/>
              <a:gd name="connsiteX23" fmla="*/ 1344086 w 4908312"/>
              <a:gd name="connsiteY23" fmla="*/ 2945819 h 3717433"/>
              <a:gd name="connsiteX24" fmla="*/ 1084030 w 4908312"/>
              <a:gd name="connsiteY24" fmla="*/ 3623840 h 3717433"/>
              <a:gd name="connsiteX25" fmla="*/ 947891 w 4908312"/>
              <a:gd name="connsiteY25" fmla="*/ 3717433 h 3717433"/>
              <a:gd name="connsiteX26" fmla="*/ 145945 w 4908312"/>
              <a:gd name="connsiteY26" fmla="*/ 3717433 h 3717433"/>
              <a:gd name="connsiteX27" fmla="*/ 10164 w 4908312"/>
              <a:gd name="connsiteY27" fmla="*/ 3518489 h 3717433"/>
              <a:gd name="connsiteX28" fmla="*/ 638603 w 4908312"/>
              <a:gd name="connsiteY28" fmla="*/ 1912475 h 3717433"/>
              <a:gd name="connsiteX29" fmla="*/ 304155 w 4908312"/>
              <a:gd name="connsiteY29" fmla="*/ 1410807 h 3717433"/>
              <a:gd name="connsiteX30" fmla="*/ 375262 w 4908312"/>
              <a:gd name="connsiteY30" fmla="*/ 1056386 h 3717433"/>
              <a:gd name="connsiteX31" fmla="*/ 411003 w 4908312"/>
              <a:gd name="connsiteY31" fmla="*/ 1032559 h 3717433"/>
              <a:gd name="connsiteX32" fmla="*/ 765505 w 4908312"/>
              <a:gd name="connsiteY32" fmla="*/ 1092720 h 3717433"/>
              <a:gd name="connsiteX33" fmla="*/ 1049973 w 4908312"/>
              <a:gd name="connsiteY33" fmla="*/ 1472017 h 3717433"/>
              <a:gd name="connsiteX34" fmla="*/ 1166668 w 4908312"/>
              <a:gd name="connsiteY34" fmla="*/ 1530316 h 3717433"/>
              <a:gd name="connsiteX35" fmla="*/ 2629509 w 4908312"/>
              <a:gd name="connsiteY35" fmla="*/ 1530316 h 3717433"/>
              <a:gd name="connsiteX36" fmla="*/ 2936284 w 4908312"/>
              <a:gd name="connsiteY36" fmla="*/ 997987 h 3717433"/>
              <a:gd name="connsiteX37" fmla="*/ 2918117 w 4908312"/>
              <a:gd name="connsiteY37" fmla="*/ 655434 h 3717433"/>
              <a:gd name="connsiteX38" fmla="*/ 3110196 w 4908312"/>
              <a:gd name="connsiteY38" fmla="*/ 308860 h 3717433"/>
              <a:gd name="connsiteX39" fmla="*/ 3569017 w 4908312"/>
              <a:gd name="connsiteY39" fmla="*/ 22367 h 3717433"/>
              <a:gd name="connsiteX40" fmla="*/ 3644909 w 4908312"/>
              <a:gd name="connsiteY40" fmla="*/ 4 h 371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908312" h="3717433">
                <a:moveTo>
                  <a:pt x="3864049" y="1092883"/>
                </a:moveTo>
                <a:cubicBezTo>
                  <a:pt x="3783525" y="1092883"/>
                  <a:pt x="3718241" y="1158167"/>
                  <a:pt x="3718241" y="1238691"/>
                </a:cubicBezTo>
                <a:cubicBezTo>
                  <a:pt x="3718241" y="1319215"/>
                  <a:pt x="3783525" y="1384500"/>
                  <a:pt x="3864049" y="1384500"/>
                </a:cubicBezTo>
                <a:cubicBezTo>
                  <a:pt x="3944573" y="1384500"/>
                  <a:pt x="4009857" y="1319215"/>
                  <a:pt x="4009857" y="1238691"/>
                </a:cubicBezTo>
                <a:cubicBezTo>
                  <a:pt x="4009857" y="1158167"/>
                  <a:pt x="3944573" y="1092883"/>
                  <a:pt x="3864049" y="1092883"/>
                </a:cubicBezTo>
                <a:close/>
                <a:moveTo>
                  <a:pt x="3644909" y="4"/>
                </a:moveTo>
                <a:cubicBezTo>
                  <a:pt x="3721355" y="-539"/>
                  <a:pt x="3792200" y="60342"/>
                  <a:pt x="3792048" y="146308"/>
                </a:cubicBezTo>
                <a:cubicBezTo>
                  <a:pt x="3791798" y="286015"/>
                  <a:pt x="3791549" y="425721"/>
                  <a:pt x="3791299" y="565428"/>
                </a:cubicBezTo>
                <a:lnTo>
                  <a:pt x="4162879" y="751221"/>
                </a:lnTo>
                <a:cubicBezTo>
                  <a:pt x="4278021" y="808788"/>
                  <a:pt x="4375378" y="943789"/>
                  <a:pt x="4393603" y="1071333"/>
                </a:cubicBezTo>
                <a:lnTo>
                  <a:pt x="4435727" y="1366194"/>
                </a:lnTo>
                <a:lnTo>
                  <a:pt x="4757993" y="1550337"/>
                </a:lnTo>
                <a:cubicBezTo>
                  <a:pt x="4894913" y="1628584"/>
                  <a:pt x="4947576" y="1803505"/>
                  <a:pt x="4877047" y="1944564"/>
                </a:cubicBezTo>
                <a:lnTo>
                  <a:pt x="4773289" y="2152071"/>
                </a:lnTo>
                <a:cubicBezTo>
                  <a:pt x="4630043" y="2438564"/>
                  <a:pt x="4279412" y="2561172"/>
                  <a:pt x="3988364" y="2426846"/>
                </a:cubicBezTo>
                <a:lnTo>
                  <a:pt x="3645336" y="2268522"/>
                </a:lnTo>
                <a:lnTo>
                  <a:pt x="3645336" y="3571624"/>
                </a:lnTo>
                <a:cubicBezTo>
                  <a:pt x="3645336" y="3652148"/>
                  <a:pt x="3580052" y="3717433"/>
                  <a:pt x="3499528" y="3717433"/>
                </a:cubicBezTo>
                <a:lnTo>
                  <a:pt x="2770487" y="3717433"/>
                </a:lnTo>
                <a:cubicBezTo>
                  <a:pt x="2689963" y="3717433"/>
                  <a:pt x="2624679" y="3652148"/>
                  <a:pt x="2624679" y="3571624"/>
                </a:cubicBezTo>
                <a:lnTo>
                  <a:pt x="2624679" y="3204696"/>
                </a:lnTo>
                <a:cubicBezTo>
                  <a:pt x="2624679" y="3113023"/>
                  <a:pt x="2545602" y="3016609"/>
                  <a:pt x="2455563" y="2998597"/>
                </a:cubicBezTo>
                <a:lnTo>
                  <a:pt x="1570142" y="2821512"/>
                </a:lnTo>
                <a:cubicBezTo>
                  <a:pt x="1481828" y="2803849"/>
                  <a:pt x="1376232" y="2862018"/>
                  <a:pt x="1344086" y="2945819"/>
                </a:cubicBezTo>
                <a:lnTo>
                  <a:pt x="1084030" y="3623840"/>
                </a:lnTo>
                <a:cubicBezTo>
                  <a:pt x="1062407" y="3680212"/>
                  <a:pt x="1008272" y="3717433"/>
                  <a:pt x="947891" y="3717433"/>
                </a:cubicBezTo>
                <a:lnTo>
                  <a:pt x="145945" y="3717433"/>
                </a:lnTo>
                <a:cubicBezTo>
                  <a:pt x="43261" y="3717433"/>
                  <a:pt x="-27252" y="3614122"/>
                  <a:pt x="10164" y="3518489"/>
                </a:cubicBezTo>
                <a:lnTo>
                  <a:pt x="638603" y="1912475"/>
                </a:lnTo>
                <a:lnTo>
                  <a:pt x="304155" y="1410807"/>
                </a:lnTo>
                <a:cubicBezTo>
                  <a:pt x="225859" y="1293363"/>
                  <a:pt x="257957" y="1134584"/>
                  <a:pt x="375262" y="1056386"/>
                </a:cubicBezTo>
                <a:lnTo>
                  <a:pt x="411003" y="1032559"/>
                </a:lnTo>
                <a:cubicBezTo>
                  <a:pt x="525714" y="956085"/>
                  <a:pt x="682818" y="982482"/>
                  <a:pt x="765505" y="1092720"/>
                </a:cubicBezTo>
                <a:lnTo>
                  <a:pt x="1049973" y="1472017"/>
                </a:lnTo>
                <a:cubicBezTo>
                  <a:pt x="1070637" y="1499568"/>
                  <a:pt x="1132237" y="1530316"/>
                  <a:pt x="1166668" y="1530316"/>
                </a:cubicBezTo>
                <a:cubicBezTo>
                  <a:pt x="1654282" y="1530316"/>
                  <a:pt x="2334573" y="1619038"/>
                  <a:pt x="2629509" y="1530316"/>
                </a:cubicBezTo>
                <a:cubicBezTo>
                  <a:pt x="2924445" y="1441594"/>
                  <a:pt x="2934265" y="1211080"/>
                  <a:pt x="2936284" y="997987"/>
                </a:cubicBezTo>
                <a:cubicBezTo>
                  <a:pt x="2938303" y="784894"/>
                  <a:pt x="2916098" y="777692"/>
                  <a:pt x="2918117" y="655434"/>
                </a:cubicBezTo>
                <a:cubicBezTo>
                  <a:pt x="2918117" y="524824"/>
                  <a:pt x="2999714" y="377853"/>
                  <a:pt x="3110196" y="308860"/>
                </a:cubicBezTo>
                <a:lnTo>
                  <a:pt x="3569017" y="22367"/>
                </a:lnTo>
                <a:cubicBezTo>
                  <a:pt x="3593322" y="7191"/>
                  <a:pt x="3619426" y="185"/>
                  <a:pt x="3644909" y="4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41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4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E1723C2-8676-0B42-9B57-AA76A373AF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24279" y="0"/>
            <a:ext cx="6367721" cy="6858000"/>
          </a:xfrm>
          <a:custGeom>
            <a:avLst/>
            <a:gdLst>
              <a:gd name="connsiteX0" fmla="*/ 997453 w 6367721"/>
              <a:gd name="connsiteY0" fmla="*/ 0 h 6858000"/>
              <a:gd name="connsiteX1" fmla="*/ 6367721 w 6367721"/>
              <a:gd name="connsiteY1" fmla="*/ 0 h 6858000"/>
              <a:gd name="connsiteX2" fmla="*/ 6367721 w 6367721"/>
              <a:gd name="connsiteY2" fmla="*/ 6858000 h 6858000"/>
              <a:gd name="connsiteX3" fmla="*/ 365685 w 6367721"/>
              <a:gd name="connsiteY3" fmla="*/ 6858000 h 6858000"/>
              <a:gd name="connsiteX4" fmla="*/ 316986 w 6367721"/>
              <a:gd name="connsiteY4" fmla="*/ 6813848 h 6858000"/>
              <a:gd name="connsiteX5" fmla="*/ 165047 w 6367721"/>
              <a:gd name="connsiteY5" fmla="*/ 6426200 h 6858000"/>
              <a:gd name="connsiteX6" fmla="*/ 859213 w 6367721"/>
              <a:gd name="connsiteY6" fmla="*/ 3644900 h 6858000"/>
              <a:gd name="connsiteX7" fmla="*/ 86 w 6367721"/>
              <a:gd name="connsiteY7" fmla="*/ 1435100 h 6858000"/>
              <a:gd name="connsiteX8" fmla="*/ 952068 w 6367721"/>
              <a:gd name="connsiteY8" fmla="*/ 767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721" h="6858000">
                <a:moveTo>
                  <a:pt x="997453" y="0"/>
                </a:moveTo>
                <a:lnTo>
                  <a:pt x="6367721" y="0"/>
                </a:lnTo>
                <a:lnTo>
                  <a:pt x="6367721" y="6858000"/>
                </a:lnTo>
                <a:lnTo>
                  <a:pt x="365685" y="6858000"/>
                </a:lnTo>
                <a:lnTo>
                  <a:pt x="316986" y="6813848"/>
                </a:lnTo>
                <a:cubicBezTo>
                  <a:pt x="214584" y="6710098"/>
                  <a:pt x="142468" y="6584421"/>
                  <a:pt x="165047" y="6426200"/>
                </a:cubicBezTo>
                <a:cubicBezTo>
                  <a:pt x="255362" y="5793317"/>
                  <a:pt x="886707" y="4476750"/>
                  <a:pt x="859213" y="3644900"/>
                </a:cubicBezTo>
                <a:cubicBezTo>
                  <a:pt x="831720" y="2813050"/>
                  <a:pt x="14267" y="2123018"/>
                  <a:pt x="86" y="1435100"/>
                </a:cubicBezTo>
                <a:cubicBezTo>
                  <a:pt x="-8777" y="1005152"/>
                  <a:pt x="674990" y="482600"/>
                  <a:pt x="952068" y="76733"/>
                </a:cubicBezTo>
                <a:close/>
              </a:path>
            </a:pathLst>
          </a:custGeom>
          <a:pattFill prst="ltUpDiag">
            <a:fgClr>
              <a:schemeClr val="accent3"/>
            </a:fgClr>
            <a:bgClr>
              <a:schemeClr val="bg1"/>
            </a:bgClr>
          </a:pattFill>
          <a:effectLst>
            <a:outerShdw blurRad="127000" dist="63500" dir="10800000" algn="r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/>
            </a:lvl1pPr>
          </a:lstStyle>
          <a:p>
            <a:pPr lvl="0"/>
            <a:endParaRPr lang="pt-BR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5A11BED-E416-D743-8D7B-29536CBE4B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21732" cy="6858000"/>
          </a:xfrm>
          <a:custGeom>
            <a:avLst/>
            <a:gdLst>
              <a:gd name="connsiteX0" fmla="*/ 0 w 6821732"/>
              <a:gd name="connsiteY0" fmla="*/ 0 h 6858000"/>
              <a:gd name="connsiteX1" fmla="*/ 6821732 w 6821732"/>
              <a:gd name="connsiteY1" fmla="*/ 0 h 6858000"/>
              <a:gd name="connsiteX2" fmla="*/ 6776347 w 6821732"/>
              <a:gd name="connsiteY2" fmla="*/ 76733 h 6858000"/>
              <a:gd name="connsiteX3" fmla="*/ 5824365 w 6821732"/>
              <a:gd name="connsiteY3" fmla="*/ 1435100 h 6858000"/>
              <a:gd name="connsiteX4" fmla="*/ 6683492 w 6821732"/>
              <a:gd name="connsiteY4" fmla="*/ 3644900 h 6858000"/>
              <a:gd name="connsiteX5" fmla="*/ 5989326 w 6821732"/>
              <a:gd name="connsiteY5" fmla="*/ 6426200 h 6858000"/>
              <a:gd name="connsiteX6" fmla="*/ 6141265 w 6821732"/>
              <a:gd name="connsiteY6" fmla="*/ 6813848 h 6858000"/>
              <a:gd name="connsiteX7" fmla="*/ 6189964 w 6821732"/>
              <a:gd name="connsiteY7" fmla="*/ 6858000 h 6858000"/>
              <a:gd name="connsiteX8" fmla="*/ 0 w 6821732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21732" h="6858000">
                <a:moveTo>
                  <a:pt x="0" y="0"/>
                </a:moveTo>
                <a:lnTo>
                  <a:pt x="6821732" y="0"/>
                </a:lnTo>
                <a:lnTo>
                  <a:pt x="6776347" y="76733"/>
                </a:lnTo>
                <a:cubicBezTo>
                  <a:pt x="6499269" y="482600"/>
                  <a:pt x="5815502" y="1005152"/>
                  <a:pt x="5824365" y="1435100"/>
                </a:cubicBezTo>
                <a:cubicBezTo>
                  <a:pt x="5838546" y="2123018"/>
                  <a:pt x="6655999" y="2813050"/>
                  <a:pt x="6683492" y="3644900"/>
                </a:cubicBezTo>
                <a:cubicBezTo>
                  <a:pt x="6710986" y="4476750"/>
                  <a:pt x="6079641" y="5793317"/>
                  <a:pt x="5989326" y="6426200"/>
                </a:cubicBezTo>
                <a:cubicBezTo>
                  <a:pt x="5966746" y="6584421"/>
                  <a:pt x="6038863" y="6710098"/>
                  <a:pt x="6141265" y="6813848"/>
                </a:cubicBezTo>
                <a:lnTo>
                  <a:pt x="6189964" y="6858000"/>
                </a:lnTo>
                <a:lnTo>
                  <a:pt x="0" y="6858000"/>
                </a:lnTo>
                <a:close/>
              </a:path>
            </a:pathLst>
          </a:custGeom>
          <a:pattFill prst="ltDnDiag">
            <a:fgClr>
              <a:schemeClr val="accent3"/>
            </a:fgClr>
            <a:bgClr>
              <a:schemeClr val="bg1"/>
            </a:bgClr>
          </a:pattFill>
          <a:effectLst>
            <a:outerShdw blurRad="127000" dist="635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86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0 L -0.31016 0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0 L 0.29479 0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FCFC91E-9EAF-8044-986A-E31F15ACA1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848100"/>
            <a:ext cx="12192000" cy="30099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40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DCE28B84-39B7-6F45-B314-7B9A1D655B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99128" y="2975443"/>
            <a:ext cx="1792944" cy="1792942"/>
          </a:xfrm>
          <a:custGeom>
            <a:avLst/>
            <a:gdLst>
              <a:gd name="connsiteX0" fmla="*/ 896472 w 1792944"/>
              <a:gd name="connsiteY0" fmla="*/ 0 h 1792942"/>
              <a:gd name="connsiteX1" fmla="*/ 1792944 w 1792944"/>
              <a:gd name="connsiteY1" fmla="*/ 896471 h 1792942"/>
              <a:gd name="connsiteX2" fmla="*/ 896472 w 1792944"/>
              <a:gd name="connsiteY2" fmla="*/ 1792942 h 1792942"/>
              <a:gd name="connsiteX3" fmla="*/ 0 w 1792944"/>
              <a:gd name="connsiteY3" fmla="*/ 896471 h 1792942"/>
              <a:gd name="connsiteX4" fmla="*/ 896472 w 1792944"/>
              <a:gd name="connsiteY4" fmla="*/ 0 h 179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2944" h="1792942">
                <a:moveTo>
                  <a:pt x="896472" y="0"/>
                </a:moveTo>
                <a:cubicBezTo>
                  <a:pt x="1391580" y="0"/>
                  <a:pt x="1792944" y="401364"/>
                  <a:pt x="1792944" y="896471"/>
                </a:cubicBezTo>
                <a:cubicBezTo>
                  <a:pt x="1792944" y="1391578"/>
                  <a:pt x="1391580" y="1792942"/>
                  <a:pt x="896472" y="1792942"/>
                </a:cubicBezTo>
                <a:cubicBezTo>
                  <a:pt x="401364" y="1792942"/>
                  <a:pt x="0" y="1391578"/>
                  <a:pt x="0" y="896471"/>
                </a:cubicBezTo>
                <a:cubicBezTo>
                  <a:pt x="0" y="401364"/>
                  <a:pt x="401364" y="0"/>
                  <a:pt x="89647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A350B88D-5532-4945-AD3C-DD177CEF5E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44000" y="1351913"/>
            <a:ext cx="3048000" cy="5040000"/>
          </a:xfrm>
          <a:custGeom>
            <a:avLst/>
            <a:gdLst>
              <a:gd name="connsiteX0" fmla="*/ 0 w 3048000"/>
              <a:gd name="connsiteY0" fmla="*/ 0 h 5040000"/>
              <a:gd name="connsiteX1" fmla="*/ 3048000 w 3048000"/>
              <a:gd name="connsiteY1" fmla="*/ 0 h 5040000"/>
              <a:gd name="connsiteX2" fmla="*/ 3048000 w 3048000"/>
              <a:gd name="connsiteY2" fmla="*/ 5040000 h 5040000"/>
              <a:gd name="connsiteX3" fmla="*/ 0 w 3048000"/>
              <a:gd name="connsiteY3" fmla="*/ 5040000 h 5040000"/>
              <a:gd name="connsiteX4" fmla="*/ 943323 w 3048000"/>
              <a:gd name="connsiteY4" fmla="*/ 252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0" h="5040000">
                <a:moveTo>
                  <a:pt x="0" y="0"/>
                </a:moveTo>
                <a:lnTo>
                  <a:pt x="3048000" y="0"/>
                </a:lnTo>
                <a:lnTo>
                  <a:pt x="3048000" y="5040000"/>
                </a:lnTo>
                <a:lnTo>
                  <a:pt x="0" y="5040000"/>
                </a:lnTo>
                <a:lnTo>
                  <a:pt x="943323" y="2520000"/>
                </a:ln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7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ireit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195DA1-7C8E-3B42-A937-ABD910BA62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2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D829F436-8A7E-E84E-90BA-0C5219087D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685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outerShdw blurRad="127000" dist="635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5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B1B7291C-1274-2448-BF62-0BE1139B06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74853" y="5296888"/>
            <a:ext cx="1561113" cy="1561113"/>
          </a:xfrm>
          <a:custGeom>
            <a:avLst/>
            <a:gdLst>
              <a:gd name="connsiteX0" fmla="*/ 0 w 1561113"/>
              <a:gd name="connsiteY0" fmla="*/ 0 h 1561113"/>
              <a:gd name="connsiteX1" fmla="*/ 1561113 w 1561113"/>
              <a:gd name="connsiteY1" fmla="*/ 0 h 1561113"/>
              <a:gd name="connsiteX2" fmla="*/ 1561113 w 1561113"/>
              <a:gd name="connsiteY2" fmla="*/ 1561113 h 1561113"/>
              <a:gd name="connsiteX3" fmla="*/ 0 w 1561113"/>
              <a:gd name="connsiteY3" fmla="*/ 1561113 h 156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113" h="1561113">
                <a:moveTo>
                  <a:pt x="0" y="0"/>
                </a:moveTo>
                <a:lnTo>
                  <a:pt x="1561113" y="0"/>
                </a:lnTo>
                <a:lnTo>
                  <a:pt x="1561113" y="1561113"/>
                </a:lnTo>
                <a:lnTo>
                  <a:pt x="0" y="1561113"/>
                </a:ln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A119BE4D-69DB-E941-9B40-5BC0548120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08675" y="5296888"/>
            <a:ext cx="1561113" cy="1561113"/>
          </a:xfrm>
          <a:custGeom>
            <a:avLst/>
            <a:gdLst>
              <a:gd name="connsiteX0" fmla="*/ 0 w 1561113"/>
              <a:gd name="connsiteY0" fmla="*/ 0 h 1561113"/>
              <a:gd name="connsiteX1" fmla="*/ 1561113 w 1561113"/>
              <a:gd name="connsiteY1" fmla="*/ 0 h 1561113"/>
              <a:gd name="connsiteX2" fmla="*/ 1561113 w 1561113"/>
              <a:gd name="connsiteY2" fmla="*/ 1561113 h 1561113"/>
              <a:gd name="connsiteX3" fmla="*/ 0 w 1561113"/>
              <a:gd name="connsiteY3" fmla="*/ 1561113 h 156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113" h="1561113">
                <a:moveTo>
                  <a:pt x="0" y="0"/>
                </a:moveTo>
                <a:lnTo>
                  <a:pt x="1561113" y="0"/>
                </a:lnTo>
                <a:lnTo>
                  <a:pt x="1561113" y="1561113"/>
                </a:lnTo>
                <a:lnTo>
                  <a:pt x="0" y="1561113"/>
                </a:ln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3EF4E97E-4F21-2445-B7C0-29F0AFBA08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39041" y="5296888"/>
            <a:ext cx="1561113" cy="1561113"/>
          </a:xfrm>
          <a:custGeom>
            <a:avLst/>
            <a:gdLst>
              <a:gd name="connsiteX0" fmla="*/ 0 w 1561113"/>
              <a:gd name="connsiteY0" fmla="*/ 0 h 1561113"/>
              <a:gd name="connsiteX1" fmla="*/ 1561113 w 1561113"/>
              <a:gd name="connsiteY1" fmla="*/ 0 h 1561113"/>
              <a:gd name="connsiteX2" fmla="*/ 1561113 w 1561113"/>
              <a:gd name="connsiteY2" fmla="*/ 1561113 h 1561113"/>
              <a:gd name="connsiteX3" fmla="*/ 0 w 1561113"/>
              <a:gd name="connsiteY3" fmla="*/ 1561113 h 156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113" h="1561113">
                <a:moveTo>
                  <a:pt x="0" y="0"/>
                </a:moveTo>
                <a:lnTo>
                  <a:pt x="1561113" y="0"/>
                </a:lnTo>
                <a:lnTo>
                  <a:pt x="1561113" y="1561113"/>
                </a:lnTo>
                <a:lnTo>
                  <a:pt x="0" y="1561113"/>
                </a:ln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238706AE-BFBA-3549-873A-13946F71F2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0787" y="5296887"/>
            <a:ext cx="1561113" cy="1561113"/>
          </a:xfrm>
          <a:custGeom>
            <a:avLst/>
            <a:gdLst>
              <a:gd name="connsiteX0" fmla="*/ 0 w 1561113"/>
              <a:gd name="connsiteY0" fmla="*/ 0 h 1561113"/>
              <a:gd name="connsiteX1" fmla="*/ 1561113 w 1561113"/>
              <a:gd name="connsiteY1" fmla="*/ 0 h 1561113"/>
              <a:gd name="connsiteX2" fmla="*/ 1561113 w 1561113"/>
              <a:gd name="connsiteY2" fmla="*/ 1561113 h 1561113"/>
              <a:gd name="connsiteX3" fmla="*/ 0 w 1561113"/>
              <a:gd name="connsiteY3" fmla="*/ 1561113 h 156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113" h="1561113">
                <a:moveTo>
                  <a:pt x="0" y="0"/>
                </a:moveTo>
                <a:lnTo>
                  <a:pt x="1561113" y="0"/>
                </a:lnTo>
                <a:lnTo>
                  <a:pt x="1561113" y="1561113"/>
                </a:lnTo>
                <a:lnTo>
                  <a:pt x="0" y="1561113"/>
                </a:ln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DCA721AF-8F0E-E640-BF06-4BD3D6445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10750" y="5296887"/>
            <a:ext cx="1561113" cy="1561113"/>
          </a:xfrm>
          <a:custGeom>
            <a:avLst/>
            <a:gdLst>
              <a:gd name="connsiteX0" fmla="*/ 0 w 1561113"/>
              <a:gd name="connsiteY0" fmla="*/ 0 h 1561113"/>
              <a:gd name="connsiteX1" fmla="*/ 1561113 w 1561113"/>
              <a:gd name="connsiteY1" fmla="*/ 0 h 1561113"/>
              <a:gd name="connsiteX2" fmla="*/ 1561113 w 1561113"/>
              <a:gd name="connsiteY2" fmla="*/ 1561113 h 1561113"/>
              <a:gd name="connsiteX3" fmla="*/ 0 w 1561113"/>
              <a:gd name="connsiteY3" fmla="*/ 1561113 h 156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113" h="1561113">
                <a:moveTo>
                  <a:pt x="0" y="0"/>
                </a:moveTo>
                <a:lnTo>
                  <a:pt x="1561113" y="0"/>
                </a:lnTo>
                <a:lnTo>
                  <a:pt x="1561113" y="1561113"/>
                </a:lnTo>
                <a:lnTo>
                  <a:pt x="0" y="1561113"/>
                </a:ln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2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Layout Personalizado"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8700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8FA38EC7-508C-9C4A-A67E-762337D85F1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 rot="19343758">
            <a:off x="9565506" y="1342341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9" name="Espaço Reservado para Imagem 9">
            <a:extLst>
              <a:ext uri="{FF2B5EF4-FFF2-40B4-BE49-F238E27FC236}">
                <a16:creationId xmlns:a16="http://schemas.microsoft.com/office/drawing/2014/main" id="{FD058989-2B66-C24A-97F2-81733B9252DA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rot="20114434">
            <a:off x="9485975" y="4171140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7" name="Espaço Reservado para Imagem 8">
            <a:extLst>
              <a:ext uri="{FF2B5EF4-FFF2-40B4-BE49-F238E27FC236}">
                <a16:creationId xmlns:a16="http://schemas.microsoft.com/office/drawing/2014/main" id="{4A96D3D4-9166-4345-8004-3E83A572F09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 rot="20976533">
            <a:off x="7792325" y="2314791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20" name="Espaço Reservado para Imagem 7">
            <a:extLst>
              <a:ext uri="{FF2B5EF4-FFF2-40B4-BE49-F238E27FC236}">
                <a16:creationId xmlns:a16="http://schemas.microsoft.com/office/drawing/2014/main" id="{086891AB-7A71-7D45-868F-E5DC9E6794F7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7358645" y="4678651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6" name="Espaço Reservado para Imagem 6">
            <a:extLst>
              <a:ext uri="{FF2B5EF4-FFF2-40B4-BE49-F238E27FC236}">
                <a16:creationId xmlns:a16="http://schemas.microsoft.com/office/drawing/2014/main" id="{8344C6BA-F024-9F4E-91A1-04BD04E733A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rot="747342">
            <a:off x="5782020" y="2153288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21" name="Espaço Reservado para Imagem 5">
            <a:extLst>
              <a:ext uri="{FF2B5EF4-FFF2-40B4-BE49-F238E27FC236}">
                <a16:creationId xmlns:a16="http://schemas.microsoft.com/office/drawing/2014/main" id="{7A6E832A-09A8-0049-AB51-740C4134AE68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 rot="930452">
            <a:off x="5167294" y="4361304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C6852DFE-1ABA-0444-8955-B8D7FCB21F06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 rot="21381609">
            <a:off x="3489591" y="1887439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29C31B5D-D2A5-624D-9118-D65B6CCF3660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rot="20958119">
            <a:off x="2943980" y="4292487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4" name="Espaço Reservado para Imagem 2">
            <a:extLst>
              <a:ext uri="{FF2B5EF4-FFF2-40B4-BE49-F238E27FC236}">
                <a16:creationId xmlns:a16="http://schemas.microsoft.com/office/drawing/2014/main" id="{1D4D6DC2-4C6F-AB47-9B11-389C79E986AC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 rot="20262167">
            <a:off x="965648" y="2419033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23" name="Espaço Reservado para Imagem 1">
            <a:extLst>
              <a:ext uri="{FF2B5EF4-FFF2-40B4-BE49-F238E27FC236}">
                <a16:creationId xmlns:a16="http://schemas.microsoft.com/office/drawing/2014/main" id="{ADF20E38-8096-7A48-82A6-BF9726E3BBD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 rot="19805422">
            <a:off x="726211" y="5134807"/>
            <a:ext cx="1008000" cy="100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68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7" grpId="0" animBg="1"/>
      <p:bldP spid="20" grpId="0" animBg="1"/>
      <p:bldP spid="16" grpId="0" animBg="1"/>
      <p:bldP spid="21" grpId="0" animBg="1"/>
      <p:bldP spid="15" grpId="0" animBg="1"/>
      <p:bldP spid="22" grpId="0" animBg="1"/>
      <p:bldP spid="14" grpId="0" animBg="1"/>
      <p:bldP spid="23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F01355E0-CD3B-7A45-946B-0D8DA69F18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01063" y="0"/>
            <a:ext cx="3690937" cy="685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7103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F01355E0-CD3B-7A45-946B-0D8DA69F18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90937" cy="6858000"/>
          </a:xfrm>
          <a:prstGeom prst="rect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06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espaco4">
            <a:extLst>
              <a:ext uri="{FF2B5EF4-FFF2-40B4-BE49-F238E27FC236}">
                <a16:creationId xmlns:a16="http://schemas.microsoft.com/office/drawing/2014/main" id="{5089AD13-0D9A-D24E-8EB8-1105BB127E3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650887" y="2093009"/>
            <a:ext cx="897883" cy="900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8" name="!!espaco5">
            <a:extLst>
              <a:ext uri="{FF2B5EF4-FFF2-40B4-BE49-F238E27FC236}">
                <a16:creationId xmlns:a16="http://schemas.microsoft.com/office/drawing/2014/main" id="{7984AB35-440F-8346-B839-6FFEC2BFCDCB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6581621" y="2395697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9" name="!!espaco3">
            <a:extLst>
              <a:ext uri="{FF2B5EF4-FFF2-40B4-BE49-F238E27FC236}">
                <a16:creationId xmlns:a16="http://schemas.microsoft.com/office/drawing/2014/main" id="{63113BC5-0445-4F47-B90A-70FB172E3CE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635405" y="2391703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0" name="!!espaco2">
            <a:extLst>
              <a:ext uri="{FF2B5EF4-FFF2-40B4-BE49-F238E27FC236}">
                <a16:creationId xmlns:a16="http://schemas.microsoft.com/office/drawing/2014/main" id="{498A6CC5-9961-8E41-872B-0DD1AB12CA5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962504" y="2954019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1" name="!!espaco6">
            <a:extLst>
              <a:ext uri="{FF2B5EF4-FFF2-40B4-BE49-F238E27FC236}">
                <a16:creationId xmlns:a16="http://schemas.microsoft.com/office/drawing/2014/main" id="{E210DB32-4448-FD4E-9537-E22D0506BAD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606655" y="2954019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2" name="!!espaco1">
            <a:extLst>
              <a:ext uri="{FF2B5EF4-FFF2-40B4-BE49-F238E27FC236}">
                <a16:creationId xmlns:a16="http://schemas.microsoft.com/office/drawing/2014/main" id="{7749CF03-7A88-404D-8110-8271952DE1A0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980000" y="3415798"/>
            <a:ext cx="2232000" cy="2232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751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0EAFFCA1-9F86-8A49-8DF9-25EFB2D605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178" y="4449605"/>
            <a:ext cx="10927647" cy="3059291"/>
          </a:xfrm>
          <a:custGeom>
            <a:avLst/>
            <a:gdLst>
              <a:gd name="connsiteX0" fmla="*/ 841023 w 10927647"/>
              <a:gd name="connsiteY0" fmla="*/ 0 h 3059291"/>
              <a:gd name="connsiteX1" fmla="*/ 1615954 w 10927647"/>
              <a:gd name="connsiteY1" fmla="*/ 513659 h 3059291"/>
              <a:gd name="connsiteX2" fmla="*/ 1652745 w 10927647"/>
              <a:gd name="connsiteY2" fmla="*/ 632179 h 3059291"/>
              <a:gd name="connsiteX3" fmla="*/ 9274902 w 10927647"/>
              <a:gd name="connsiteY3" fmla="*/ 632179 h 3059291"/>
              <a:gd name="connsiteX4" fmla="*/ 9311693 w 10927647"/>
              <a:gd name="connsiteY4" fmla="*/ 513659 h 3059291"/>
              <a:gd name="connsiteX5" fmla="*/ 10086624 w 10927647"/>
              <a:gd name="connsiteY5" fmla="*/ 0 h 3059291"/>
              <a:gd name="connsiteX6" fmla="*/ 10927647 w 10927647"/>
              <a:gd name="connsiteY6" fmla="*/ 841023 h 3059291"/>
              <a:gd name="connsiteX7" fmla="*/ 10681317 w 10927647"/>
              <a:gd name="connsiteY7" fmla="*/ 1435716 h 3059291"/>
              <a:gd name="connsiteX8" fmla="*/ 10567473 w 10927647"/>
              <a:gd name="connsiteY8" fmla="*/ 1529646 h 3059291"/>
              <a:gd name="connsiteX9" fmla="*/ 10681317 w 10927647"/>
              <a:gd name="connsiteY9" fmla="*/ 1623575 h 3059291"/>
              <a:gd name="connsiteX10" fmla="*/ 10927647 w 10927647"/>
              <a:gd name="connsiteY10" fmla="*/ 2218268 h 3059291"/>
              <a:gd name="connsiteX11" fmla="*/ 10086624 w 10927647"/>
              <a:gd name="connsiteY11" fmla="*/ 3059291 h 3059291"/>
              <a:gd name="connsiteX12" fmla="*/ 9311693 w 10927647"/>
              <a:gd name="connsiteY12" fmla="*/ 2545632 h 3059291"/>
              <a:gd name="connsiteX13" fmla="*/ 9276475 w 10927647"/>
              <a:gd name="connsiteY13" fmla="*/ 2432179 h 3059291"/>
              <a:gd name="connsiteX14" fmla="*/ 1651172 w 10927647"/>
              <a:gd name="connsiteY14" fmla="*/ 2432179 h 3059291"/>
              <a:gd name="connsiteX15" fmla="*/ 1615954 w 10927647"/>
              <a:gd name="connsiteY15" fmla="*/ 2545632 h 3059291"/>
              <a:gd name="connsiteX16" fmla="*/ 841023 w 10927647"/>
              <a:gd name="connsiteY16" fmla="*/ 3059291 h 3059291"/>
              <a:gd name="connsiteX17" fmla="*/ 0 w 10927647"/>
              <a:gd name="connsiteY17" fmla="*/ 2218268 h 3059291"/>
              <a:gd name="connsiteX18" fmla="*/ 246330 w 10927647"/>
              <a:gd name="connsiteY18" fmla="*/ 1623575 h 3059291"/>
              <a:gd name="connsiteX19" fmla="*/ 360174 w 10927647"/>
              <a:gd name="connsiteY19" fmla="*/ 1529646 h 3059291"/>
              <a:gd name="connsiteX20" fmla="*/ 246330 w 10927647"/>
              <a:gd name="connsiteY20" fmla="*/ 1435716 h 3059291"/>
              <a:gd name="connsiteX21" fmla="*/ 0 w 10927647"/>
              <a:gd name="connsiteY21" fmla="*/ 841023 h 3059291"/>
              <a:gd name="connsiteX22" fmla="*/ 841023 w 10927647"/>
              <a:gd name="connsiteY22" fmla="*/ 0 h 305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927647" h="3059291">
                <a:moveTo>
                  <a:pt x="841023" y="0"/>
                </a:moveTo>
                <a:cubicBezTo>
                  <a:pt x="1189386" y="0"/>
                  <a:pt x="1488281" y="211803"/>
                  <a:pt x="1615954" y="513659"/>
                </a:cubicBezTo>
                <a:lnTo>
                  <a:pt x="1652745" y="632179"/>
                </a:lnTo>
                <a:lnTo>
                  <a:pt x="9274902" y="632179"/>
                </a:lnTo>
                <a:lnTo>
                  <a:pt x="9311693" y="513659"/>
                </a:lnTo>
                <a:cubicBezTo>
                  <a:pt x="9439367" y="211803"/>
                  <a:pt x="9738261" y="0"/>
                  <a:pt x="10086624" y="0"/>
                </a:cubicBezTo>
                <a:cubicBezTo>
                  <a:pt x="10551108" y="0"/>
                  <a:pt x="10927647" y="376539"/>
                  <a:pt x="10927647" y="841023"/>
                </a:cubicBezTo>
                <a:cubicBezTo>
                  <a:pt x="10927647" y="1073265"/>
                  <a:pt x="10833512" y="1283521"/>
                  <a:pt x="10681317" y="1435716"/>
                </a:cubicBezTo>
                <a:lnTo>
                  <a:pt x="10567473" y="1529646"/>
                </a:lnTo>
                <a:lnTo>
                  <a:pt x="10681317" y="1623575"/>
                </a:lnTo>
                <a:cubicBezTo>
                  <a:pt x="10833512" y="1775770"/>
                  <a:pt x="10927647" y="1986026"/>
                  <a:pt x="10927647" y="2218268"/>
                </a:cubicBezTo>
                <a:cubicBezTo>
                  <a:pt x="10927647" y="2682752"/>
                  <a:pt x="10551108" y="3059291"/>
                  <a:pt x="10086624" y="3059291"/>
                </a:cubicBezTo>
                <a:cubicBezTo>
                  <a:pt x="9738261" y="3059291"/>
                  <a:pt x="9439367" y="2847488"/>
                  <a:pt x="9311693" y="2545632"/>
                </a:cubicBezTo>
                <a:lnTo>
                  <a:pt x="9276475" y="2432179"/>
                </a:lnTo>
                <a:lnTo>
                  <a:pt x="1651172" y="2432179"/>
                </a:lnTo>
                <a:lnTo>
                  <a:pt x="1615954" y="2545632"/>
                </a:lnTo>
                <a:cubicBezTo>
                  <a:pt x="1488280" y="2847488"/>
                  <a:pt x="1189386" y="3059291"/>
                  <a:pt x="841023" y="3059291"/>
                </a:cubicBezTo>
                <a:cubicBezTo>
                  <a:pt x="376539" y="3059291"/>
                  <a:pt x="0" y="2682752"/>
                  <a:pt x="0" y="2218268"/>
                </a:cubicBezTo>
                <a:cubicBezTo>
                  <a:pt x="0" y="1986026"/>
                  <a:pt x="94135" y="1775770"/>
                  <a:pt x="246330" y="1623575"/>
                </a:cubicBezTo>
                <a:lnTo>
                  <a:pt x="360174" y="1529646"/>
                </a:lnTo>
                <a:lnTo>
                  <a:pt x="246330" y="1435716"/>
                </a:lnTo>
                <a:cubicBezTo>
                  <a:pt x="94135" y="1283521"/>
                  <a:pt x="0" y="1073265"/>
                  <a:pt x="0" y="841023"/>
                </a:cubicBezTo>
                <a:cubicBezTo>
                  <a:pt x="0" y="376539"/>
                  <a:pt x="376539" y="0"/>
                  <a:pt x="841023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667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6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40C0FC0F-68AA-0A4A-ACBF-283BBBAF0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487480" y="-58480"/>
            <a:ext cx="6974960" cy="6974960"/>
          </a:xfrm>
          <a:custGeom>
            <a:avLst/>
            <a:gdLst>
              <a:gd name="connsiteX0" fmla="*/ 3487480 w 6974960"/>
              <a:gd name="connsiteY0" fmla="*/ 0 h 6974960"/>
              <a:gd name="connsiteX1" fmla="*/ 6974960 w 6974960"/>
              <a:gd name="connsiteY1" fmla="*/ 3487480 h 6974960"/>
              <a:gd name="connsiteX2" fmla="*/ 3487480 w 6974960"/>
              <a:gd name="connsiteY2" fmla="*/ 6974960 h 6974960"/>
              <a:gd name="connsiteX3" fmla="*/ 0 w 6974960"/>
              <a:gd name="connsiteY3" fmla="*/ 3487480 h 6974960"/>
              <a:gd name="connsiteX4" fmla="*/ 3487480 w 6974960"/>
              <a:gd name="connsiteY4" fmla="*/ 0 h 697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4960" h="6974960">
                <a:moveTo>
                  <a:pt x="3487480" y="0"/>
                </a:moveTo>
                <a:cubicBezTo>
                  <a:pt x="5413562" y="0"/>
                  <a:pt x="6974960" y="1561398"/>
                  <a:pt x="6974960" y="3487480"/>
                </a:cubicBezTo>
                <a:cubicBezTo>
                  <a:pt x="6974960" y="5413562"/>
                  <a:pt x="5413562" y="6974960"/>
                  <a:pt x="3487480" y="6974960"/>
                </a:cubicBezTo>
                <a:cubicBezTo>
                  <a:pt x="1561398" y="6974960"/>
                  <a:pt x="0" y="5413562"/>
                  <a:pt x="0" y="3487480"/>
                </a:cubicBezTo>
                <a:cubicBezTo>
                  <a:pt x="0" y="1561398"/>
                  <a:pt x="1561398" y="0"/>
                  <a:pt x="348748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462032">
              <a:prstClr val="black">
                <a:alpha val="59951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C16CB76-4AB1-7D48-AD11-3871E60102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71296" y="2790103"/>
            <a:ext cx="2649412" cy="264941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540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2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4CC63B0-A71A-C646-A079-ABD2B939FF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7681" y="3036574"/>
            <a:ext cx="2276640" cy="2213607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54000">
              <a:prstClr val="black"/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/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94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1B233A1A-9797-2D4C-8577-D69C6154C88D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4773466" y="2913332"/>
            <a:ext cx="2655148" cy="2655148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54000">
              <a:prstClr val="black"/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/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1B233A1A-9797-2D4C-8577-D69C6154C88D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4768426" y="2802069"/>
            <a:ext cx="2655148" cy="2655148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54000">
              <a:prstClr val="black"/>
            </a:inn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pt-BR"/>
            </a:lvl1pPr>
          </a:lstStyle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1164BBA-9746-E043-AE54-7E9F1849F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31590" y="1427165"/>
            <a:ext cx="13573888" cy="3659885"/>
          </a:xfrm>
          <a:custGeom>
            <a:avLst/>
            <a:gdLst>
              <a:gd name="connsiteX0" fmla="*/ 2281427 w 12191999"/>
              <a:gd name="connsiteY0" fmla="*/ 37 h 2153420"/>
              <a:gd name="connsiteX1" fmla="*/ 5884163 w 12191999"/>
              <a:gd name="connsiteY1" fmla="*/ 873470 h 2153420"/>
              <a:gd name="connsiteX2" fmla="*/ 9596626 w 12191999"/>
              <a:gd name="connsiteY2" fmla="*/ 97085 h 2153420"/>
              <a:gd name="connsiteX3" fmla="*/ 11835477 w 12191999"/>
              <a:gd name="connsiteY3" fmla="*/ 221996 h 2153420"/>
              <a:gd name="connsiteX4" fmla="*/ 12191999 w 12191999"/>
              <a:gd name="connsiteY4" fmla="*/ 278486 h 2153420"/>
              <a:gd name="connsiteX5" fmla="*/ 12191999 w 12191999"/>
              <a:gd name="connsiteY5" fmla="*/ 2153420 h 2153420"/>
              <a:gd name="connsiteX6" fmla="*/ 0 w 12191999"/>
              <a:gd name="connsiteY6" fmla="*/ 2153420 h 2153420"/>
              <a:gd name="connsiteX7" fmla="*/ 0 w 12191999"/>
              <a:gd name="connsiteY7" fmla="*/ 999441 h 2153420"/>
              <a:gd name="connsiteX8" fmla="*/ 156909 w 12191999"/>
              <a:gd name="connsiteY8" fmla="*/ 944264 h 2153420"/>
              <a:gd name="connsiteX9" fmla="*/ 2281427 w 12191999"/>
              <a:gd name="connsiteY9" fmla="*/ 37 h 2153420"/>
              <a:gd name="connsiteX0" fmla="*/ 2281427 w 12191999"/>
              <a:gd name="connsiteY0" fmla="*/ 37 h 2153420"/>
              <a:gd name="connsiteX1" fmla="*/ 5884163 w 12191999"/>
              <a:gd name="connsiteY1" fmla="*/ 873470 h 2153420"/>
              <a:gd name="connsiteX2" fmla="*/ 9596626 w 12191999"/>
              <a:gd name="connsiteY2" fmla="*/ 97085 h 2153420"/>
              <a:gd name="connsiteX3" fmla="*/ 11835477 w 12191999"/>
              <a:gd name="connsiteY3" fmla="*/ 221996 h 2153420"/>
              <a:gd name="connsiteX4" fmla="*/ 12191999 w 12191999"/>
              <a:gd name="connsiteY4" fmla="*/ 278486 h 2153420"/>
              <a:gd name="connsiteX5" fmla="*/ 12191999 w 12191999"/>
              <a:gd name="connsiteY5" fmla="*/ 2153420 h 2153420"/>
              <a:gd name="connsiteX6" fmla="*/ 3449797 w 12191999"/>
              <a:gd name="connsiteY6" fmla="*/ 2153420 h 2153420"/>
              <a:gd name="connsiteX7" fmla="*/ 0 w 12191999"/>
              <a:gd name="connsiteY7" fmla="*/ 2153420 h 2153420"/>
              <a:gd name="connsiteX8" fmla="*/ 0 w 12191999"/>
              <a:gd name="connsiteY8" fmla="*/ 999441 h 2153420"/>
              <a:gd name="connsiteX9" fmla="*/ 156909 w 12191999"/>
              <a:gd name="connsiteY9" fmla="*/ 944264 h 2153420"/>
              <a:gd name="connsiteX10" fmla="*/ 2281427 w 12191999"/>
              <a:gd name="connsiteY10" fmla="*/ 37 h 2153420"/>
              <a:gd name="connsiteX0" fmla="*/ 2281427 w 12191999"/>
              <a:gd name="connsiteY0" fmla="*/ 37 h 2153420"/>
              <a:gd name="connsiteX1" fmla="*/ 5884163 w 12191999"/>
              <a:gd name="connsiteY1" fmla="*/ 873470 h 2153420"/>
              <a:gd name="connsiteX2" fmla="*/ 9596626 w 12191999"/>
              <a:gd name="connsiteY2" fmla="*/ 97085 h 2153420"/>
              <a:gd name="connsiteX3" fmla="*/ 11835477 w 12191999"/>
              <a:gd name="connsiteY3" fmla="*/ 221996 h 2153420"/>
              <a:gd name="connsiteX4" fmla="*/ 12191999 w 12191999"/>
              <a:gd name="connsiteY4" fmla="*/ 278486 h 2153420"/>
              <a:gd name="connsiteX5" fmla="*/ 12191999 w 12191999"/>
              <a:gd name="connsiteY5" fmla="*/ 2153420 h 2153420"/>
              <a:gd name="connsiteX6" fmla="*/ 8686561 w 12191999"/>
              <a:gd name="connsiteY6" fmla="*/ 2153420 h 2153420"/>
              <a:gd name="connsiteX7" fmla="*/ 3449797 w 12191999"/>
              <a:gd name="connsiteY7" fmla="*/ 2153420 h 2153420"/>
              <a:gd name="connsiteX8" fmla="*/ 0 w 12191999"/>
              <a:gd name="connsiteY8" fmla="*/ 2153420 h 2153420"/>
              <a:gd name="connsiteX9" fmla="*/ 0 w 12191999"/>
              <a:gd name="connsiteY9" fmla="*/ 999441 h 2153420"/>
              <a:gd name="connsiteX10" fmla="*/ 156909 w 12191999"/>
              <a:gd name="connsiteY10" fmla="*/ 944264 h 2153420"/>
              <a:gd name="connsiteX11" fmla="*/ 2281427 w 12191999"/>
              <a:gd name="connsiteY11" fmla="*/ 37 h 2153420"/>
              <a:gd name="connsiteX0" fmla="*/ 2281427 w 12191999"/>
              <a:gd name="connsiteY0" fmla="*/ 37 h 2376356"/>
              <a:gd name="connsiteX1" fmla="*/ 5884163 w 12191999"/>
              <a:gd name="connsiteY1" fmla="*/ 873470 h 2376356"/>
              <a:gd name="connsiteX2" fmla="*/ 9596626 w 12191999"/>
              <a:gd name="connsiteY2" fmla="*/ 97085 h 2376356"/>
              <a:gd name="connsiteX3" fmla="*/ 11835477 w 12191999"/>
              <a:gd name="connsiteY3" fmla="*/ 221996 h 2376356"/>
              <a:gd name="connsiteX4" fmla="*/ 12191999 w 12191999"/>
              <a:gd name="connsiteY4" fmla="*/ 278486 h 2376356"/>
              <a:gd name="connsiteX5" fmla="*/ 12191999 w 12191999"/>
              <a:gd name="connsiteY5" fmla="*/ 2153420 h 2376356"/>
              <a:gd name="connsiteX6" fmla="*/ 8686561 w 12191999"/>
              <a:gd name="connsiteY6" fmla="*/ 2153420 h 2376356"/>
              <a:gd name="connsiteX7" fmla="*/ 3449797 w 12191999"/>
              <a:gd name="connsiteY7" fmla="*/ 2153420 h 2376356"/>
              <a:gd name="connsiteX8" fmla="*/ 0 w 12191999"/>
              <a:gd name="connsiteY8" fmla="*/ 2153420 h 2376356"/>
              <a:gd name="connsiteX9" fmla="*/ 0 w 12191999"/>
              <a:gd name="connsiteY9" fmla="*/ 999441 h 2376356"/>
              <a:gd name="connsiteX10" fmla="*/ 156909 w 12191999"/>
              <a:gd name="connsiteY10" fmla="*/ 944264 h 2376356"/>
              <a:gd name="connsiteX11" fmla="*/ 2281427 w 12191999"/>
              <a:gd name="connsiteY11" fmla="*/ 37 h 2376356"/>
              <a:gd name="connsiteX0" fmla="*/ 2281427 w 12191999"/>
              <a:gd name="connsiteY0" fmla="*/ 37 h 2568198"/>
              <a:gd name="connsiteX1" fmla="*/ 5884163 w 12191999"/>
              <a:gd name="connsiteY1" fmla="*/ 873470 h 2568198"/>
              <a:gd name="connsiteX2" fmla="*/ 9596626 w 12191999"/>
              <a:gd name="connsiteY2" fmla="*/ 97085 h 2568198"/>
              <a:gd name="connsiteX3" fmla="*/ 11835477 w 12191999"/>
              <a:gd name="connsiteY3" fmla="*/ 221996 h 2568198"/>
              <a:gd name="connsiteX4" fmla="*/ 12191999 w 12191999"/>
              <a:gd name="connsiteY4" fmla="*/ 278486 h 2568198"/>
              <a:gd name="connsiteX5" fmla="*/ 12191999 w 12191999"/>
              <a:gd name="connsiteY5" fmla="*/ 2153420 h 2568198"/>
              <a:gd name="connsiteX6" fmla="*/ 9127974 w 12191999"/>
              <a:gd name="connsiteY6" fmla="*/ 2394190 h 2568198"/>
              <a:gd name="connsiteX7" fmla="*/ 3449797 w 12191999"/>
              <a:gd name="connsiteY7" fmla="*/ 2153420 h 2568198"/>
              <a:gd name="connsiteX8" fmla="*/ 0 w 12191999"/>
              <a:gd name="connsiteY8" fmla="*/ 2153420 h 2568198"/>
              <a:gd name="connsiteX9" fmla="*/ 0 w 12191999"/>
              <a:gd name="connsiteY9" fmla="*/ 999441 h 2568198"/>
              <a:gd name="connsiteX10" fmla="*/ 156909 w 12191999"/>
              <a:gd name="connsiteY10" fmla="*/ 944264 h 2568198"/>
              <a:gd name="connsiteX11" fmla="*/ 2281427 w 12191999"/>
              <a:gd name="connsiteY11" fmla="*/ 37 h 2568198"/>
              <a:gd name="connsiteX0" fmla="*/ 2281427 w 12191999"/>
              <a:gd name="connsiteY0" fmla="*/ 37 h 2724089"/>
              <a:gd name="connsiteX1" fmla="*/ 5884163 w 12191999"/>
              <a:gd name="connsiteY1" fmla="*/ 873470 h 2724089"/>
              <a:gd name="connsiteX2" fmla="*/ 9596626 w 12191999"/>
              <a:gd name="connsiteY2" fmla="*/ 97085 h 2724089"/>
              <a:gd name="connsiteX3" fmla="*/ 11835477 w 12191999"/>
              <a:gd name="connsiteY3" fmla="*/ 221996 h 2724089"/>
              <a:gd name="connsiteX4" fmla="*/ 12191999 w 12191999"/>
              <a:gd name="connsiteY4" fmla="*/ 278486 h 2724089"/>
              <a:gd name="connsiteX5" fmla="*/ 12191999 w 12191999"/>
              <a:gd name="connsiteY5" fmla="*/ 2153420 h 2724089"/>
              <a:gd name="connsiteX6" fmla="*/ 9248360 w 12191999"/>
              <a:gd name="connsiteY6" fmla="*/ 2574769 h 2724089"/>
              <a:gd name="connsiteX7" fmla="*/ 3449797 w 12191999"/>
              <a:gd name="connsiteY7" fmla="*/ 2153420 h 2724089"/>
              <a:gd name="connsiteX8" fmla="*/ 0 w 12191999"/>
              <a:gd name="connsiteY8" fmla="*/ 2153420 h 2724089"/>
              <a:gd name="connsiteX9" fmla="*/ 0 w 12191999"/>
              <a:gd name="connsiteY9" fmla="*/ 999441 h 2724089"/>
              <a:gd name="connsiteX10" fmla="*/ 156909 w 12191999"/>
              <a:gd name="connsiteY10" fmla="*/ 944264 h 2724089"/>
              <a:gd name="connsiteX11" fmla="*/ 2281427 w 12191999"/>
              <a:gd name="connsiteY11" fmla="*/ 37 h 2724089"/>
              <a:gd name="connsiteX0" fmla="*/ 2281427 w 12191999"/>
              <a:gd name="connsiteY0" fmla="*/ 37 h 2915505"/>
              <a:gd name="connsiteX1" fmla="*/ 5884163 w 12191999"/>
              <a:gd name="connsiteY1" fmla="*/ 873470 h 2915505"/>
              <a:gd name="connsiteX2" fmla="*/ 9596626 w 12191999"/>
              <a:gd name="connsiteY2" fmla="*/ 97085 h 2915505"/>
              <a:gd name="connsiteX3" fmla="*/ 11835477 w 12191999"/>
              <a:gd name="connsiteY3" fmla="*/ 221996 h 2915505"/>
              <a:gd name="connsiteX4" fmla="*/ 12191999 w 12191999"/>
              <a:gd name="connsiteY4" fmla="*/ 278486 h 2915505"/>
              <a:gd name="connsiteX5" fmla="*/ 12191999 w 12191999"/>
              <a:gd name="connsiteY5" fmla="*/ 2153420 h 2915505"/>
              <a:gd name="connsiteX6" fmla="*/ 9248360 w 12191999"/>
              <a:gd name="connsiteY6" fmla="*/ 2574769 h 2915505"/>
              <a:gd name="connsiteX7" fmla="*/ 3449797 w 12191999"/>
              <a:gd name="connsiteY7" fmla="*/ 2153420 h 2915505"/>
              <a:gd name="connsiteX8" fmla="*/ 0 w 12191999"/>
              <a:gd name="connsiteY8" fmla="*/ 2153420 h 2915505"/>
              <a:gd name="connsiteX9" fmla="*/ 0 w 12191999"/>
              <a:gd name="connsiteY9" fmla="*/ 999441 h 2915505"/>
              <a:gd name="connsiteX10" fmla="*/ 156909 w 12191999"/>
              <a:gd name="connsiteY10" fmla="*/ 944264 h 2915505"/>
              <a:gd name="connsiteX11" fmla="*/ 2281427 w 12191999"/>
              <a:gd name="connsiteY11" fmla="*/ 37 h 2915505"/>
              <a:gd name="connsiteX0" fmla="*/ 2281427 w 12191999"/>
              <a:gd name="connsiteY0" fmla="*/ 37 h 3051369"/>
              <a:gd name="connsiteX1" fmla="*/ 5884163 w 12191999"/>
              <a:gd name="connsiteY1" fmla="*/ 873470 h 3051369"/>
              <a:gd name="connsiteX2" fmla="*/ 9596626 w 12191999"/>
              <a:gd name="connsiteY2" fmla="*/ 97085 h 3051369"/>
              <a:gd name="connsiteX3" fmla="*/ 11835477 w 12191999"/>
              <a:gd name="connsiteY3" fmla="*/ 221996 h 3051369"/>
              <a:gd name="connsiteX4" fmla="*/ 12191999 w 12191999"/>
              <a:gd name="connsiteY4" fmla="*/ 278486 h 3051369"/>
              <a:gd name="connsiteX5" fmla="*/ 12191999 w 12191999"/>
              <a:gd name="connsiteY5" fmla="*/ 2153420 h 3051369"/>
              <a:gd name="connsiteX6" fmla="*/ 9950607 w 12191999"/>
              <a:gd name="connsiteY6" fmla="*/ 2735283 h 3051369"/>
              <a:gd name="connsiteX7" fmla="*/ 3449797 w 12191999"/>
              <a:gd name="connsiteY7" fmla="*/ 2153420 h 3051369"/>
              <a:gd name="connsiteX8" fmla="*/ 0 w 12191999"/>
              <a:gd name="connsiteY8" fmla="*/ 2153420 h 3051369"/>
              <a:gd name="connsiteX9" fmla="*/ 0 w 12191999"/>
              <a:gd name="connsiteY9" fmla="*/ 999441 h 3051369"/>
              <a:gd name="connsiteX10" fmla="*/ 156909 w 12191999"/>
              <a:gd name="connsiteY10" fmla="*/ 944264 h 3051369"/>
              <a:gd name="connsiteX11" fmla="*/ 2281427 w 12191999"/>
              <a:gd name="connsiteY11" fmla="*/ 37 h 3051369"/>
              <a:gd name="connsiteX0" fmla="*/ 2281427 w 12191999"/>
              <a:gd name="connsiteY0" fmla="*/ 37 h 3051369"/>
              <a:gd name="connsiteX1" fmla="*/ 5884163 w 12191999"/>
              <a:gd name="connsiteY1" fmla="*/ 873470 h 3051369"/>
              <a:gd name="connsiteX2" fmla="*/ 9596626 w 12191999"/>
              <a:gd name="connsiteY2" fmla="*/ 97085 h 3051369"/>
              <a:gd name="connsiteX3" fmla="*/ 11835477 w 12191999"/>
              <a:gd name="connsiteY3" fmla="*/ 221996 h 3051369"/>
              <a:gd name="connsiteX4" fmla="*/ 12191999 w 12191999"/>
              <a:gd name="connsiteY4" fmla="*/ 278486 h 3051369"/>
              <a:gd name="connsiteX5" fmla="*/ 12191999 w 12191999"/>
              <a:gd name="connsiteY5" fmla="*/ 2153420 h 3051369"/>
              <a:gd name="connsiteX6" fmla="*/ 9950607 w 12191999"/>
              <a:gd name="connsiteY6" fmla="*/ 2735283 h 3051369"/>
              <a:gd name="connsiteX7" fmla="*/ 3449797 w 12191999"/>
              <a:gd name="connsiteY7" fmla="*/ 2153420 h 3051369"/>
              <a:gd name="connsiteX8" fmla="*/ 0 w 12191999"/>
              <a:gd name="connsiteY8" fmla="*/ 2153420 h 3051369"/>
              <a:gd name="connsiteX9" fmla="*/ 0 w 12191999"/>
              <a:gd name="connsiteY9" fmla="*/ 999441 h 3051369"/>
              <a:gd name="connsiteX10" fmla="*/ 156909 w 12191999"/>
              <a:gd name="connsiteY10" fmla="*/ 944264 h 3051369"/>
              <a:gd name="connsiteX11" fmla="*/ 2281427 w 12191999"/>
              <a:gd name="connsiteY11" fmla="*/ 37 h 3051369"/>
              <a:gd name="connsiteX0" fmla="*/ 2281427 w 12191999"/>
              <a:gd name="connsiteY0" fmla="*/ 37 h 3332382"/>
              <a:gd name="connsiteX1" fmla="*/ 5884163 w 12191999"/>
              <a:gd name="connsiteY1" fmla="*/ 873470 h 3332382"/>
              <a:gd name="connsiteX2" fmla="*/ 9596626 w 12191999"/>
              <a:gd name="connsiteY2" fmla="*/ 97085 h 3332382"/>
              <a:gd name="connsiteX3" fmla="*/ 11835477 w 12191999"/>
              <a:gd name="connsiteY3" fmla="*/ 221996 h 3332382"/>
              <a:gd name="connsiteX4" fmla="*/ 12191999 w 12191999"/>
              <a:gd name="connsiteY4" fmla="*/ 278486 h 3332382"/>
              <a:gd name="connsiteX5" fmla="*/ 12191999 w 12191999"/>
              <a:gd name="connsiteY5" fmla="*/ 2153420 h 3332382"/>
              <a:gd name="connsiteX6" fmla="*/ 9529258 w 12191999"/>
              <a:gd name="connsiteY6" fmla="*/ 3056311 h 3332382"/>
              <a:gd name="connsiteX7" fmla="*/ 3449797 w 12191999"/>
              <a:gd name="connsiteY7" fmla="*/ 2153420 h 3332382"/>
              <a:gd name="connsiteX8" fmla="*/ 0 w 12191999"/>
              <a:gd name="connsiteY8" fmla="*/ 2153420 h 3332382"/>
              <a:gd name="connsiteX9" fmla="*/ 0 w 12191999"/>
              <a:gd name="connsiteY9" fmla="*/ 999441 h 3332382"/>
              <a:gd name="connsiteX10" fmla="*/ 156909 w 12191999"/>
              <a:gd name="connsiteY10" fmla="*/ 944264 h 3332382"/>
              <a:gd name="connsiteX11" fmla="*/ 2281427 w 12191999"/>
              <a:gd name="connsiteY11" fmla="*/ 37 h 3332382"/>
              <a:gd name="connsiteX0" fmla="*/ 2281427 w 12191999"/>
              <a:gd name="connsiteY0" fmla="*/ 37 h 3126016"/>
              <a:gd name="connsiteX1" fmla="*/ 5884163 w 12191999"/>
              <a:gd name="connsiteY1" fmla="*/ 873470 h 3126016"/>
              <a:gd name="connsiteX2" fmla="*/ 9596626 w 12191999"/>
              <a:gd name="connsiteY2" fmla="*/ 97085 h 3126016"/>
              <a:gd name="connsiteX3" fmla="*/ 11835477 w 12191999"/>
              <a:gd name="connsiteY3" fmla="*/ 221996 h 3126016"/>
              <a:gd name="connsiteX4" fmla="*/ 12191999 w 12191999"/>
              <a:gd name="connsiteY4" fmla="*/ 278486 h 3126016"/>
              <a:gd name="connsiteX5" fmla="*/ 12191999 w 12191999"/>
              <a:gd name="connsiteY5" fmla="*/ 2153420 h 3126016"/>
              <a:gd name="connsiteX6" fmla="*/ 9529258 w 12191999"/>
              <a:gd name="connsiteY6" fmla="*/ 3056311 h 3126016"/>
              <a:gd name="connsiteX7" fmla="*/ 3449797 w 12191999"/>
              <a:gd name="connsiteY7" fmla="*/ 2153420 h 3126016"/>
              <a:gd name="connsiteX8" fmla="*/ 0 w 12191999"/>
              <a:gd name="connsiteY8" fmla="*/ 2153420 h 3126016"/>
              <a:gd name="connsiteX9" fmla="*/ 0 w 12191999"/>
              <a:gd name="connsiteY9" fmla="*/ 999441 h 3126016"/>
              <a:gd name="connsiteX10" fmla="*/ 156909 w 12191999"/>
              <a:gd name="connsiteY10" fmla="*/ 944264 h 3126016"/>
              <a:gd name="connsiteX11" fmla="*/ 2281427 w 12191999"/>
              <a:gd name="connsiteY11" fmla="*/ 37 h 3126016"/>
              <a:gd name="connsiteX0" fmla="*/ 2281427 w 12191999"/>
              <a:gd name="connsiteY0" fmla="*/ 37 h 3126016"/>
              <a:gd name="connsiteX1" fmla="*/ 5884163 w 12191999"/>
              <a:gd name="connsiteY1" fmla="*/ 873470 h 3126016"/>
              <a:gd name="connsiteX2" fmla="*/ 9596626 w 12191999"/>
              <a:gd name="connsiteY2" fmla="*/ 97085 h 3126016"/>
              <a:gd name="connsiteX3" fmla="*/ 11835477 w 12191999"/>
              <a:gd name="connsiteY3" fmla="*/ 221996 h 3126016"/>
              <a:gd name="connsiteX4" fmla="*/ 12191999 w 12191999"/>
              <a:gd name="connsiteY4" fmla="*/ 278486 h 3126016"/>
              <a:gd name="connsiteX5" fmla="*/ 12191999 w 12191999"/>
              <a:gd name="connsiteY5" fmla="*/ 2153420 h 3126016"/>
              <a:gd name="connsiteX6" fmla="*/ 9529258 w 12191999"/>
              <a:gd name="connsiteY6" fmla="*/ 3056311 h 3126016"/>
              <a:gd name="connsiteX7" fmla="*/ 6178533 w 12191999"/>
              <a:gd name="connsiteY7" fmla="*/ 2655026 h 3126016"/>
              <a:gd name="connsiteX8" fmla="*/ 3449797 w 12191999"/>
              <a:gd name="connsiteY8" fmla="*/ 2153420 h 3126016"/>
              <a:gd name="connsiteX9" fmla="*/ 0 w 12191999"/>
              <a:gd name="connsiteY9" fmla="*/ 2153420 h 3126016"/>
              <a:gd name="connsiteX10" fmla="*/ 0 w 12191999"/>
              <a:gd name="connsiteY10" fmla="*/ 999441 h 3126016"/>
              <a:gd name="connsiteX11" fmla="*/ 156909 w 12191999"/>
              <a:gd name="connsiteY11" fmla="*/ 944264 h 3126016"/>
              <a:gd name="connsiteX12" fmla="*/ 2281427 w 12191999"/>
              <a:gd name="connsiteY12" fmla="*/ 37 h 3126016"/>
              <a:gd name="connsiteX0" fmla="*/ 2281427 w 12191999"/>
              <a:gd name="connsiteY0" fmla="*/ 37 h 3233409"/>
              <a:gd name="connsiteX1" fmla="*/ 5884163 w 12191999"/>
              <a:gd name="connsiteY1" fmla="*/ 873470 h 3233409"/>
              <a:gd name="connsiteX2" fmla="*/ 9596626 w 12191999"/>
              <a:gd name="connsiteY2" fmla="*/ 97085 h 3233409"/>
              <a:gd name="connsiteX3" fmla="*/ 11835477 w 12191999"/>
              <a:gd name="connsiteY3" fmla="*/ 221996 h 3233409"/>
              <a:gd name="connsiteX4" fmla="*/ 12191999 w 12191999"/>
              <a:gd name="connsiteY4" fmla="*/ 278486 h 3233409"/>
              <a:gd name="connsiteX5" fmla="*/ 12191999 w 12191999"/>
              <a:gd name="connsiteY5" fmla="*/ 2153420 h 3233409"/>
              <a:gd name="connsiteX6" fmla="*/ 9529258 w 12191999"/>
              <a:gd name="connsiteY6" fmla="*/ 3056311 h 3233409"/>
              <a:gd name="connsiteX7" fmla="*/ 6178534 w 12191999"/>
              <a:gd name="connsiteY7" fmla="*/ 3176696 h 3233409"/>
              <a:gd name="connsiteX8" fmla="*/ 3449797 w 12191999"/>
              <a:gd name="connsiteY8" fmla="*/ 2153420 h 3233409"/>
              <a:gd name="connsiteX9" fmla="*/ 0 w 12191999"/>
              <a:gd name="connsiteY9" fmla="*/ 2153420 h 3233409"/>
              <a:gd name="connsiteX10" fmla="*/ 0 w 12191999"/>
              <a:gd name="connsiteY10" fmla="*/ 999441 h 3233409"/>
              <a:gd name="connsiteX11" fmla="*/ 156909 w 12191999"/>
              <a:gd name="connsiteY11" fmla="*/ 944264 h 3233409"/>
              <a:gd name="connsiteX12" fmla="*/ 2281427 w 12191999"/>
              <a:gd name="connsiteY12" fmla="*/ 37 h 3233409"/>
              <a:gd name="connsiteX0" fmla="*/ 2281427 w 12191999"/>
              <a:gd name="connsiteY0" fmla="*/ 37 h 3375301"/>
              <a:gd name="connsiteX1" fmla="*/ 5884163 w 12191999"/>
              <a:gd name="connsiteY1" fmla="*/ 873470 h 3375301"/>
              <a:gd name="connsiteX2" fmla="*/ 9596626 w 12191999"/>
              <a:gd name="connsiteY2" fmla="*/ 97085 h 3375301"/>
              <a:gd name="connsiteX3" fmla="*/ 11835477 w 12191999"/>
              <a:gd name="connsiteY3" fmla="*/ 221996 h 3375301"/>
              <a:gd name="connsiteX4" fmla="*/ 12191999 w 12191999"/>
              <a:gd name="connsiteY4" fmla="*/ 278486 h 3375301"/>
              <a:gd name="connsiteX5" fmla="*/ 12191999 w 12191999"/>
              <a:gd name="connsiteY5" fmla="*/ 2153420 h 3375301"/>
              <a:gd name="connsiteX6" fmla="*/ 8465854 w 12191999"/>
              <a:gd name="connsiteY6" fmla="*/ 3317146 h 3375301"/>
              <a:gd name="connsiteX7" fmla="*/ 6178534 w 12191999"/>
              <a:gd name="connsiteY7" fmla="*/ 3176696 h 3375301"/>
              <a:gd name="connsiteX8" fmla="*/ 3449797 w 12191999"/>
              <a:gd name="connsiteY8" fmla="*/ 2153420 h 3375301"/>
              <a:gd name="connsiteX9" fmla="*/ 0 w 12191999"/>
              <a:gd name="connsiteY9" fmla="*/ 2153420 h 3375301"/>
              <a:gd name="connsiteX10" fmla="*/ 0 w 12191999"/>
              <a:gd name="connsiteY10" fmla="*/ 999441 h 3375301"/>
              <a:gd name="connsiteX11" fmla="*/ 156909 w 12191999"/>
              <a:gd name="connsiteY11" fmla="*/ 944264 h 3375301"/>
              <a:gd name="connsiteX12" fmla="*/ 2281427 w 12191999"/>
              <a:gd name="connsiteY12" fmla="*/ 37 h 3375301"/>
              <a:gd name="connsiteX0" fmla="*/ 2281427 w 12191999"/>
              <a:gd name="connsiteY0" fmla="*/ 37 h 3352185"/>
              <a:gd name="connsiteX1" fmla="*/ 5884163 w 12191999"/>
              <a:gd name="connsiteY1" fmla="*/ 873470 h 3352185"/>
              <a:gd name="connsiteX2" fmla="*/ 9596626 w 12191999"/>
              <a:gd name="connsiteY2" fmla="*/ 97085 h 3352185"/>
              <a:gd name="connsiteX3" fmla="*/ 11835477 w 12191999"/>
              <a:gd name="connsiteY3" fmla="*/ 221996 h 3352185"/>
              <a:gd name="connsiteX4" fmla="*/ 12191999 w 12191999"/>
              <a:gd name="connsiteY4" fmla="*/ 278486 h 3352185"/>
              <a:gd name="connsiteX5" fmla="*/ 12191999 w 12191999"/>
              <a:gd name="connsiteY5" fmla="*/ 2153420 h 3352185"/>
              <a:gd name="connsiteX6" fmla="*/ 8465854 w 12191999"/>
              <a:gd name="connsiteY6" fmla="*/ 3317146 h 3352185"/>
              <a:gd name="connsiteX7" fmla="*/ 6178534 w 12191999"/>
              <a:gd name="connsiteY7" fmla="*/ 3176696 h 3352185"/>
              <a:gd name="connsiteX8" fmla="*/ 3449797 w 12191999"/>
              <a:gd name="connsiteY8" fmla="*/ 2153420 h 3352185"/>
              <a:gd name="connsiteX9" fmla="*/ 0 w 12191999"/>
              <a:gd name="connsiteY9" fmla="*/ 2153420 h 3352185"/>
              <a:gd name="connsiteX10" fmla="*/ 0 w 12191999"/>
              <a:gd name="connsiteY10" fmla="*/ 999441 h 3352185"/>
              <a:gd name="connsiteX11" fmla="*/ 156909 w 12191999"/>
              <a:gd name="connsiteY11" fmla="*/ 944264 h 3352185"/>
              <a:gd name="connsiteX12" fmla="*/ 2281427 w 12191999"/>
              <a:gd name="connsiteY12" fmla="*/ 37 h 3352185"/>
              <a:gd name="connsiteX0" fmla="*/ 2281427 w 12191999"/>
              <a:gd name="connsiteY0" fmla="*/ 37 h 3326256"/>
              <a:gd name="connsiteX1" fmla="*/ 5884163 w 12191999"/>
              <a:gd name="connsiteY1" fmla="*/ 873470 h 3326256"/>
              <a:gd name="connsiteX2" fmla="*/ 9596626 w 12191999"/>
              <a:gd name="connsiteY2" fmla="*/ 97085 h 3326256"/>
              <a:gd name="connsiteX3" fmla="*/ 11835477 w 12191999"/>
              <a:gd name="connsiteY3" fmla="*/ 221996 h 3326256"/>
              <a:gd name="connsiteX4" fmla="*/ 12191999 w 12191999"/>
              <a:gd name="connsiteY4" fmla="*/ 278486 h 3326256"/>
              <a:gd name="connsiteX5" fmla="*/ 12191999 w 12191999"/>
              <a:gd name="connsiteY5" fmla="*/ 2153420 h 3326256"/>
              <a:gd name="connsiteX6" fmla="*/ 8465854 w 12191999"/>
              <a:gd name="connsiteY6" fmla="*/ 3317146 h 3326256"/>
              <a:gd name="connsiteX7" fmla="*/ 6178534 w 12191999"/>
              <a:gd name="connsiteY7" fmla="*/ 3176696 h 3326256"/>
              <a:gd name="connsiteX8" fmla="*/ 3449797 w 12191999"/>
              <a:gd name="connsiteY8" fmla="*/ 2153420 h 3326256"/>
              <a:gd name="connsiteX9" fmla="*/ 0 w 12191999"/>
              <a:gd name="connsiteY9" fmla="*/ 2153420 h 3326256"/>
              <a:gd name="connsiteX10" fmla="*/ 0 w 12191999"/>
              <a:gd name="connsiteY10" fmla="*/ 999441 h 3326256"/>
              <a:gd name="connsiteX11" fmla="*/ 156909 w 12191999"/>
              <a:gd name="connsiteY11" fmla="*/ 944264 h 3326256"/>
              <a:gd name="connsiteX12" fmla="*/ 2281427 w 12191999"/>
              <a:gd name="connsiteY12" fmla="*/ 37 h 3326256"/>
              <a:gd name="connsiteX0" fmla="*/ 2281427 w 12191999"/>
              <a:gd name="connsiteY0" fmla="*/ 37 h 3503275"/>
              <a:gd name="connsiteX1" fmla="*/ 5884163 w 12191999"/>
              <a:gd name="connsiteY1" fmla="*/ 873470 h 3503275"/>
              <a:gd name="connsiteX2" fmla="*/ 9596626 w 12191999"/>
              <a:gd name="connsiteY2" fmla="*/ 97085 h 3503275"/>
              <a:gd name="connsiteX3" fmla="*/ 11835477 w 12191999"/>
              <a:gd name="connsiteY3" fmla="*/ 221996 h 3503275"/>
              <a:gd name="connsiteX4" fmla="*/ 12191999 w 12191999"/>
              <a:gd name="connsiteY4" fmla="*/ 278486 h 3503275"/>
              <a:gd name="connsiteX5" fmla="*/ 12191999 w 12191999"/>
              <a:gd name="connsiteY5" fmla="*/ 2153420 h 3503275"/>
              <a:gd name="connsiteX6" fmla="*/ 8465854 w 12191999"/>
              <a:gd name="connsiteY6" fmla="*/ 3317146 h 3503275"/>
              <a:gd name="connsiteX7" fmla="*/ 5215452 w 12191999"/>
              <a:gd name="connsiteY7" fmla="*/ 3457596 h 3503275"/>
              <a:gd name="connsiteX8" fmla="*/ 3449797 w 12191999"/>
              <a:gd name="connsiteY8" fmla="*/ 2153420 h 3503275"/>
              <a:gd name="connsiteX9" fmla="*/ 0 w 12191999"/>
              <a:gd name="connsiteY9" fmla="*/ 2153420 h 3503275"/>
              <a:gd name="connsiteX10" fmla="*/ 0 w 12191999"/>
              <a:gd name="connsiteY10" fmla="*/ 999441 h 3503275"/>
              <a:gd name="connsiteX11" fmla="*/ 156909 w 12191999"/>
              <a:gd name="connsiteY11" fmla="*/ 944264 h 3503275"/>
              <a:gd name="connsiteX12" fmla="*/ 2281427 w 12191999"/>
              <a:gd name="connsiteY12" fmla="*/ 37 h 3503275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3449797 w 12191999"/>
              <a:gd name="connsiteY8" fmla="*/ 2153420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68256 w 12191999"/>
              <a:gd name="connsiteY8" fmla="*/ 255470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68256 w 12191999"/>
              <a:gd name="connsiteY8" fmla="*/ 255470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28127 w 12191999"/>
              <a:gd name="connsiteY8" fmla="*/ 279547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28127 w 12191999"/>
              <a:gd name="connsiteY8" fmla="*/ 279547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07099 w 12191999"/>
              <a:gd name="connsiteY8" fmla="*/ 2614896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07099 w 12191999"/>
              <a:gd name="connsiteY8" fmla="*/ 2614896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27164 w 12191999"/>
              <a:gd name="connsiteY8" fmla="*/ 2875731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27164 w 12191999"/>
              <a:gd name="connsiteY8" fmla="*/ 2875731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702777 w 12613349"/>
              <a:gd name="connsiteY0" fmla="*/ 37 h 3533512"/>
              <a:gd name="connsiteX1" fmla="*/ 6305513 w 12613349"/>
              <a:gd name="connsiteY1" fmla="*/ 873470 h 3533512"/>
              <a:gd name="connsiteX2" fmla="*/ 10017976 w 12613349"/>
              <a:gd name="connsiteY2" fmla="*/ 97085 h 3533512"/>
              <a:gd name="connsiteX3" fmla="*/ 12256827 w 12613349"/>
              <a:gd name="connsiteY3" fmla="*/ 221996 h 3533512"/>
              <a:gd name="connsiteX4" fmla="*/ 12613349 w 12613349"/>
              <a:gd name="connsiteY4" fmla="*/ 278486 h 3533512"/>
              <a:gd name="connsiteX5" fmla="*/ 12613349 w 12613349"/>
              <a:gd name="connsiteY5" fmla="*/ 2153420 h 3533512"/>
              <a:gd name="connsiteX6" fmla="*/ 8887204 w 12613349"/>
              <a:gd name="connsiteY6" fmla="*/ 3317146 h 3533512"/>
              <a:gd name="connsiteX7" fmla="*/ 5636802 w 12613349"/>
              <a:gd name="connsiteY7" fmla="*/ 3457596 h 3533512"/>
              <a:gd name="connsiteX8" fmla="*/ 3048514 w 12613349"/>
              <a:gd name="connsiteY8" fmla="*/ 2875731 h 3533512"/>
              <a:gd name="connsiteX9" fmla="*/ 0 w 12613349"/>
              <a:gd name="connsiteY9" fmla="*/ 3116503 h 3533512"/>
              <a:gd name="connsiteX10" fmla="*/ 421350 w 12613349"/>
              <a:gd name="connsiteY10" fmla="*/ 999441 h 3533512"/>
              <a:gd name="connsiteX11" fmla="*/ 578259 w 12613349"/>
              <a:gd name="connsiteY11" fmla="*/ 944264 h 3533512"/>
              <a:gd name="connsiteX12" fmla="*/ 2702777 w 12613349"/>
              <a:gd name="connsiteY12" fmla="*/ 37 h 3533512"/>
              <a:gd name="connsiteX0" fmla="*/ 3022049 w 12932621"/>
              <a:gd name="connsiteY0" fmla="*/ 37 h 3533512"/>
              <a:gd name="connsiteX1" fmla="*/ 6624785 w 12932621"/>
              <a:gd name="connsiteY1" fmla="*/ 873470 h 3533512"/>
              <a:gd name="connsiteX2" fmla="*/ 10337248 w 12932621"/>
              <a:gd name="connsiteY2" fmla="*/ 97085 h 3533512"/>
              <a:gd name="connsiteX3" fmla="*/ 12576099 w 12932621"/>
              <a:gd name="connsiteY3" fmla="*/ 221996 h 3533512"/>
              <a:gd name="connsiteX4" fmla="*/ 12932621 w 12932621"/>
              <a:gd name="connsiteY4" fmla="*/ 278486 h 3533512"/>
              <a:gd name="connsiteX5" fmla="*/ 12932621 w 12932621"/>
              <a:gd name="connsiteY5" fmla="*/ 2153420 h 3533512"/>
              <a:gd name="connsiteX6" fmla="*/ 9206476 w 12932621"/>
              <a:gd name="connsiteY6" fmla="*/ 3317146 h 3533512"/>
              <a:gd name="connsiteX7" fmla="*/ 5956074 w 12932621"/>
              <a:gd name="connsiteY7" fmla="*/ 3457596 h 3533512"/>
              <a:gd name="connsiteX8" fmla="*/ 3367786 w 12932621"/>
              <a:gd name="connsiteY8" fmla="*/ 2875731 h 3533512"/>
              <a:gd name="connsiteX9" fmla="*/ 319272 w 12932621"/>
              <a:gd name="connsiteY9" fmla="*/ 3116503 h 3533512"/>
              <a:gd name="connsiteX10" fmla="*/ 740622 w 12932621"/>
              <a:gd name="connsiteY10" fmla="*/ 999441 h 3533512"/>
              <a:gd name="connsiteX11" fmla="*/ 897531 w 12932621"/>
              <a:gd name="connsiteY11" fmla="*/ 944264 h 3533512"/>
              <a:gd name="connsiteX12" fmla="*/ 3022049 w 12932621"/>
              <a:gd name="connsiteY12" fmla="*/ 37 h 3533512"/>
              <a:gd name="connsiteX0" fmla="*/ 3022049 w 12932621"/>
              <a:gd name="connsiteY0" fmla="*/ 37 h 3533512"/>
              <a:gd name="connsiteX1" fmla="*/ 6624785 w 12932621"/>
              <a:gd name="connsiteY1" fmla="*/ 873470 h 3533512"/>
              <a:gd name="connsiteX2" fmla="*/ 10337248 w 12932621"/>
              <a:gd name="connsiteY2" fmla="*/ 97085 h 3533512"/>
              <a:gd name="connsiteX3" fmla="*/ 12576099 w 12932621"/>
              <a:gd name="connsiteY3" fmla="*/ 221996 h 3533512"/>
              <a:gd name="connsiteX4" fmla="*/ 12932621 w 12932621"/>
              <a:gd name="connsiteY4" fmla="*/ 278486 h 3533512"/>
              <a:gd name="connsiteX5" fmla="*/ 12932621 w 12932621"/>
              <a:gd name="connsiteY5" fmla="*/ 2153420 h 3533512"/>
              <a:gd name="connsiteX6" fmla="*/ 9206476 w 12932621"/>
              <a:gd name="connsiteY6" fmla="*/ 3317146 h 3533512"/>
              <a:gd name="connsiteX7" fmla="*/ 5956074 w 12932621"/>
              <a:gd name="connsiteY7" fmla="*/ 3457596 h 3533512"/>
              <a:gd name="connsiteX8" fmla="*/ 3367786 w 12932621"/>
              <a:gd name="connsiteY8" fmla="*/ 2875731 h 3533512"/>
              <a:gd name="connsiteX9" fmla="*/ 319272 w 12932621"/>
              <a:gd name="connsiteY9" fmla="*/ 3116503 h 3533512"/>
              <a:gd name="connsiteX10" fmla="*/ 740622 w 12932621"/>
              <a:gd name="connsiteY10" fmla="*/ 999441 h 3533512"/>
              <a:gd name="connsiteX11" fmla="*/ 897531 w 12932621"/>
              <a:gd name="connsiteY11" fmla="*/ 944264 h 3533512"/>
              <a:gd name="connsiteX12" fmla="*/ 3022049 w 12932621"/>
              <a:gd name="connsiteY12" fmla="*/ 37 h 3533512"/>
              <a:gd name="connsiteX0" fmla="*/ 3131655 w 13042227"/>
              <a:gd name="connsiteY0" fmla="*/ 37 h 3533512"/>
              <a:gd name="connsiteX1" fmla="*/ 6734391 w 13042227"/>
              <a:gd name="connsiteY1" fmla="*/ 873470 h 3533512"/>
              <a:gd name="connsiteX2" fmla="*/ 10446854 w 13042227"/>
              <a:gd name="connsiteY2" fmla="*/ 97085 h 3533512"/>
              <a:gd name="connsiteX3" fmla="*/ 12685705 w 13042227"/>
              <a:gd name="connsiteY3" fmla="*/ 221996 h 3533512"/>
              <a:gd name="connsiteX4" fmla="*/ 13042227 w 13042227"/>
              <a:gd name="connsiteY4" fmla="*/ 278486 h 3533512"/>
              <a:gd name="connsiteX5" fmla="*/ 13042227 w 13042227"/>
              <a:gd name="connsiteY5" fmla="*/ 2153420 h 3533512"/>
              <a:gd name="connsiteX6" fmla="*/ 9316082 w 13042227"/>
              <a:gd name="connsiteY6" fmla="*/ 3317146 h 3533512"/>
              <a:gd name="connsiteX7" fmla="*/ 6065680 w 13042227"/>
              <a:gd name="connsiteY7" fmla="*/ 3457596 h 3533512"/>
              <a:gd name="connsiteX8" fmla="*/ 3477392 w 13042227"/>
              <a:gd name="connsiteY8" fmla="*/ 2875731 h 3533512"/>
              <a:gd name="connsiteX9" fmla="*/ 428878 w 13042227"/>
              <a:gd name="connsiteY9" fmla="*/ 3116503 h 3533512"/>
              <a:gd name="connsiteX10" fmla="*/ 388751 w 13042227"/>
              <a:gd name="connsiteY10" fmla="*/ 1099762 h 3533512"/>
              <a:gd name="connsiteX11" fmla="*/ 1007137 w 13042227"/>
              <a:gd name="connsiteY11" fmla="*/ 944264 h 3533512"/>
              <a:gd name="connsiteX12" fmla="*/ 3131655 w 13042227"/>
              <a:gd name="connsiteY12" fmla="*/ 37 h 3533512"/>
              <a:gd name="connsiteX0" fmla="*/ 3194615 w 13105187"/>
              <a:gd name="connsiteY0" fmla="*/ 37 h 3533512"/>
              <a:gd name="connsiteX1" fmla="*/ 6797351 w 13105187"/>
              <a:gd name="connsiteY1" fmla="*/ 873470 h 3533512"/>
              <a:gd name="connsiteX2" fmla="*/ 10509814 w 13105187"/>
              <a:gd name="connsiteY2" fmla="*/ 97085 h 3533512"/>
              <a:gd name="connsiteX3" fmla="*/ 12748665 w 13105187"/>
              <a:gd name="connsiteY3" fmla="*/ 221996 h 3533512"/>
              <a:gd name="connsiteX4" fmla="*/ 13105187 w 13105187"/>
              <a:gd name="connsiteY4" fmla="*/ 278486 h 3533512"/>
              <a:gd name="connsiteX5" fmla="*/ 13105187 w 13105187"/>
              <a:gd name="connsiteY5" fmla="*/ 2153420 h 3533512"/>
              <a:gd name="connsiteX6" fmla="*/ 9379042 w 13105187"/>
              <a:gd name="connsiteY6" fmla="*/ 3317146 h 3533512"/>
              <a:gd name="connsiteX7" fmla="*/ 6128640 w 13105187"/>
              <a:gd name="connsiteY7" fmla="*/ 3457596 h 3533512"/>
              <a:gd name="connsiteX8" fmla="*/ 3540352 w 13105187"/>
              <a:gd name="connsiteY8" fmla="*/ 2875731 h 3533512"/>
              <a:gd name="connsiteX9" fmla="*/ 491838 w 13105187"/>
              <a:gd name="connsiteY9" fmla="*/ 3116503 h 3533512"/>
              <a:gd name="connsiteX10" fmla="*/ 451711 w 13105187"/>
              <a:gd name="connsiteY10" fmla="*/ 1099762 h 3533512"/>
              <a:gd name="connsiteX11" fmla="*/ 1070097 w 13105187"/>
              <a:gd name="connsiteY11" fmla="*/ 944264 h 3533512"/>
              <a:gd name="connsiteX12" fmla="*/ 3194615 w 13105187"/>
              <a:gd name="connsiteY12" fmla="*/ 37 h 35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05187" h="3533512">
                <a:moveTo>
                  <a:pt x="3194615" y="37"/>
                </a:moveTo>
                <a:cubicBezTo>
                  <a:pt x="4267511" y="-6433"/>
                  <a:pt x="5578152" y="857295"/>
                  <a:pt x="6797351" y="873470"/>
                </a:cubicBezTo>
                <a:cubicBezTo>
                  <a:pt x="8016551" y="889644"/>
                  <a:pt x="9327190" y="171489"/>
                  <a:pt x="10509814" y="97085"/>
                </a:cubicBezTo>
                <a:cubicBezTo>
                  <a:pt x="11248954" y="50583"/>
                  <a:pt x="12042863" y="119073"/>
                  <a:pt x="12748665" y="221996"/>
                </a:cubicBezTo>
                <a:lnTo>
                  <a:pt x="13105187" y="278486"/>
                </a:lnTo>
                <a:lnTo>
                  <a:pt x="13105187" y="2153420"/>
                </a:lnTo>
                <a:cubicBezTo>
                  <a:pt x="12358056" y="2347374"/>
                  <a:pt x="10346879" y="3123191"/>
                  <a:pt x="9379042" y="3317146"/>
                </a:cubicBezTo>
                <a:cubicBezTo>
                  <a:pt x="8156092" y="3521133"/>
                  <a:pt x="7141883" y="3608078"/>
                  <a:pt x="6128640" y="3457596"/>
                </a:cubicBezTo>
                <a:cubicBezTo>
                  <a:pt x="5115397" y="3307114"/>
                  <a:pt x="4650365" y="2658370"/>
                  <a:pt x="3540352" y="2875731"/>
                </a:cubicBezTo>
                <a:cubicBezTo>
                  <a:pt x="1768426" y="3564605"/>
                  <a:pt x="1380936" y="3631485"/>
                  <a:pt x="491838" y="3116503"/>
                </a:cubicBezTo>
                <a:cubicBezTo>
                  <a:pt x="-370924" y="1748696"/>
                  <a:pt x="90554" y="1424228"/>
                  <a:pt x="451711" y="1099762"/>
                </a:cubicBezTo>
                <a:lnTo>
                  <a:pt x="1070097" y="944264"/>
                </a:lnTo>
                <a:cubicBezTo>
                  <a:pt x="1680485" y="692402"/>
                  <a:pt x="2456999" y="4485"/>
                  <a:pt x="3194615" y="37"/>
                </a:cubicBezTo>
                <a:close/>
              </a:path>
            </a:pathLst>
          </a:custGeom>
          <a:pattFill prst="pct25">
            <a:fgClr>
              <a:schemeClr val="accent4"/>
            </a:fgClr>
            <a:bgClr>
              <a:schemeClr val="bg1"/>
            </a:bgClr>
          </a:pattFill>
          <a:effectLst>
            <a:softEdge rad="254000"/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8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1164BBA-9746-E043-AE54-7E9F1849F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-445784" y="1057275"/>
            <a:ext cx="13573888" cy="3948056"/>
          </a:xfrm>
          <a:custGeom>
            <a:avLst/>
            <a:gdLst>
              <a:gd name="connsiteX0" fmla="*/ 2281427 w 12191999"/>
              <a:gd name="connsiteY0" fmla="*/ 37 h 2153420"/>
              <a:gd name="connsiteX1" fmla="*/ 5884163 w 12191999"/>
              <a:gd name="connsiteY1" fmla="*/ 873470 h 2153420"/>
              <a:gd name="connsiteX2" fmla="*/ 9596626 w 12191999"/>
              <a:gd name="connsiteY2" fmla="*/ 97085 h 2153420"/>
              <a:gd name="connsiteX3" fmla="*/ 11835477 w 12191999"/>
              <a:gd name="connsiteY3" fmla="*/ 221996 h 2153420"/>
              <a:gd name="connsiteX4" fmla="*/ 12191999 w 12191999"/>
              <a:gd name="connsiteY4" fmla="*/ 278486 h 2153420"/>
              <a:gd name="connsiteX5" fmla="*/ 12191999 w 12191999"/>
              <a:gd name="connsiteY5" fmla="*/ 2153420 h 2153420"/>
              <a:gd name="connsiteX6" fmla="*/ 0 w 12191999"/>
              <a:gd name="connsiteY6" fmla="*/ 2153420 h 2153420"/>
              <a:gd name="connsiteX7" fmla="*/ 0 w 12191999"/>
              <a:gd name="connsiteY7" fmla="*/ 999441 h 2153420"/>
              <a:gd name="connsiteX8" fmla="*/ 156909 w 12191999"/>
              <a:gd name="connsiteY8" fmla="*/ 944264 h 2153420"/>
              <a:gd name="connsiteX9" fmla="*/ 2281427 w 12191999"/>
              <a:gd name="connsiteY9" fmla="*/ 37 h 2153420"/>
              <a:gd name="connsiteX0" fmla="*/ 2281427 w 12191999"/>
              <a:gd name="connsiteY0" fmla="*/ 37 h 2153420"/>
              <a:gd name="connsiteX1" fmla="*/ 5884163 w 12191999"/>
              <a:gd name="connsiteY1" fmla="*/ 873470 h 2153420"/>
              <a:gd name="connsiteX2" fmla="*/ 9596626 w 12191999"/>
              <a:gd name="connsiteY2" fmla="*/ 97085 h 2153420"/>
              <a:gd name="connsiteX3" fmla="*/ 11835477 w 12191999"/>
              <a:gd name="connsiteY3" fmla="*/ 221996 h 2153420"/>
              <a:gd name="connsiteX4" fmla="*/ 12191999 w 12191999"/>
              <a:gd name="connsiteY4" fmla="*/ 278486 h 2153420"/>
              <a:gd name="connsiteX5" fmla="*/ 12191999 w 12191999"/>
              <a:gd name="connsiteY5" fmla="*/ 2153420 h 2153420"/>
              <a:gd name="connsiteX6" fmla="*/ 3449797 w 12191999"/>
              <a:gd name="connsiteY6" fmla="*/ 2153420 h 2153420"/>
              <a:gd name="connsiteX7" fmla="*/ 0 w 12191999"/>
              <a:gd name="connsiteY7" fmla="*/ 2153420 h 2153420"/>
              <a:gd name="connsiteX8" fmla="*/ 0 w 12191999"/>
              <a:gd name="connsiteY8" fmla="*/ 999441 h 2153420"/>
              <a:gd name="connsiteX9" fmla="*/ 156909 w 12191999"/>
              <a:gd name="connsiteY9" fmla="*/ 944264 h 2153420"/>
              <a:gd name="connsiteX10" fmla="*/ 2281427 w 12191999"/>
              <a:gd name="connsiteY10" fmla="*/ 37 h 2153420"/>
              <a:gd name="connsiteX0" fmla="*/ 2281427 w 12191999"/>
              <a:gd name="connsiteY0" fmla="*/ 37 h 2153420"/>
              <a:gd name="connsiteX1" fmla="*/ 5884163 w 12191999"/>
              <a:gd name="connsiteY1" fmla="*/ 873470 h 2153420"/>
              <a:gd name="connsiteX2" fmla="*/ 9596626 w 12191999"/>
              <a:gd name="connsiteY2" fmla="*/ 97085 h 2153420"/>
              <a:gd name="connsiteX3" fmla="*/ 11835477 w 12191999"/>
              <a:gd name="connsiteY3" fmla="*/ 221996 h 2153420"/>
              <a:gd name="connsiteX4" fmla="*/ 12191999 w 12191999"/>
              <a:gd name="connsiteY4" fmla="*/ 278486 h 2153420"/>
              <a:gd name="connsiteX5" fmla="*/ 12191999 w 12191999"/>
              <a:gd name="connsiteY5" fmla="*/ 2153420 h 2153420"/>
              <a:gd name="connsiteX6" fmla="*/ 8686561 w 12191999"/>
              <a:gd name="connsiteY6" fmla="*/ 2153420 h 2153420"/>
              <a:gd name="connsiteX7" fmla="*/ 3449797 w 12191999"/>
              <a:gd name="connsiteY7" fmla="*/ 2153420 h 2153420"/>
              <a:gd name="connsiteX8" fmla="*/ 0 w 12191999"/>
              <a:gd name="connsiteY8" fmla="*/ 2153420 h 2153420"/>
              <a:gd name="connsiteX9" fmla="*/ 0 w 12191999"/>
              <a:gd name="connsiteY9" fmla="*/ 999441 h 2153420"/>
              <a:gd name="connsiteX10" fmla="*/ 156909 w 12191999"/>
              <a:gd name="connsiteY10" fmla="*/ 944264 h 2153420"/>
              <a:gd name="connsiteX11" fmla="*/ 2281427 w 12191999"/>
              <a:gd name="connsiteY11" fmla="*/ 37 h 2153420"/>
              <a:gd name="connsiteX0" fmla="*/ 2281427 w 12191999"/>
              <a:gd name="connsiteY0" fmla="*/ 37 h 2376356"/>
              <a:gd name="connsiteX1" fmla="*/ 5884163 w 12191999"/>
              <a:gd name="connsiteY1" fmla="*/ 873470 h 2376356"/>
              <a:gd name="connsiteX2" fmla="*/ 9596626 w 12191999"/>
              <a:gd name="connsiteY2" fmla="*/ 97085 h 2376356"/>
              <a:gd name="connsiteX3" fmla="*/ 11835477 w 12191999"/>
              <a:gd name="connsiteY3" fmla="*/ 221996 h 2376356"/>
              <a:gd name="connsiteX4" fmla="*/ 12191999 w 12191999"/>
              <a:gd name="connsiteY4" fmla="*/ 278486 h 2376356"/>
              <a:gd name="connsiteX5" fmla="*/ 12191999 w 12191999"/>
              <a:gd name="connsiteY5" fmla="*/ 2153420 h 2376356"/>
              <a:gd name="connsiteX6" fmla="*/ 8686561 w 12191999"/>
              <a:gd name="connsiteY6" fmla="*/ 2153420 h 2376356"/>
              <a:gd name="connsiteX7" fmla="*/ 3449797 w 12191999"/>
              <a:gd name="connsiteY7" fmla="*/ 2153420 h 2376356"/>
              <a:gd name="connsiteX8" fmla="*/ 0 w 12191999"/>
              <a:gd name="connsiteY8" fmla="*/ 2153420 h 2376356"/>
              <a:gd name="connsiteX9" fmla="*/ 0 w 12191999"/>
              <a:gd name="connsiteY9" fmla="*/ 999441 h 2376356"/>
              <a:gd name="connsiteX10" fmla="*/ 156909 w 12191999"/>
              <a:gd name="connsiteY10" fmla="*/ 944264 h 2376356"/>
              <a:gd name="connsiteX11" fmla="*/ 2281427 w 12191999"/>
              <a:gd name="connsiteY11" fmla="*/ 37 h 2376356"/>
              <a:gd name="connsiteX0" fmla="*/ 2281427 w 12191999"/>
              <a:gd name="connsiteY0" fmla="*/ 37 h 2568198"/>
              <a:gd name="connsiteX1" fmla="*/ 5884163 w 12191999"/>
              <a:gd name="connsiteY1" fmla="*/ 873470 h 2568198"/>
              <a:gd name="connsiteX2" fmla="*/ 9596626 w 12191999"/>
              <a:gd name="connsiteY2" fmla="*/ 97085 h 2568198"/>
              <a:gd name="connsiteX3" fmla="*/ 11835477 w 12191999"/>
              <a:gd name="connsiteY3" fmla="*/ 221996 h 2568198"/>
              <a:gd name="connsiteX4" fmla="*/ 12191999 w 12191999"/>
              <a:gd name="connsiteY4" fmla="*/ 278486 h 2568198"/>
              <a:gd name="connsiteX5" fmla="*/ 12191999 w 12191999"/>
              <a:gd name="connsiteY5" fmla="*/ 2153420 h 2568198"/>
              <a:gd name="connsiteX6" fmla="*/ 9127974 w 12191999"/>
              <a:gd name="connsiteY6" fmla="*/ 2394190 h 2568198"/>
              <a:gd name="connsiteX7" fmla="*/ 3449797 w 12191999"/>
              <a:gd name="connsiteY7" fmla="*/ 2153420 h 2568198"/>
              <a:gd name="connsiteX8" fmla="*/ 0 w 12191999"/>
              <a:gd name="connsiteY8" fmla="*/ 2153420 h 2568198"/>
              <a:gd name="connsiteX9" fmla="*/ 0 w 12191999"/>
              <a:gd name="connsiteY9" fmla="*/ 999441 h 2568198"/>
              <a:gd name="connsiteX10" fmla="*/ 156909 w 12191999"/>
              <a:gd name="connsiteY10" fmla="*/ 944264 h 2568198"/>
              <a:gd name="connsiteX11" fmla="*/ 2281427 w 12191999"/>
              <a:gd name="connsiteY11" fmla="*/ 37 h 2568198"/>
              <a:gd name="connsiteX0" fmla="*/ 2281427 w 12191999"/>
              <a:gd name="connsiteY0" fmla="*/ 37 h 2724089"/>
              <a:gd name="connsiteX1" fmla="*/ 5884163 w 12191999"/>
              <a:gd name="connsiteY1" fmla="*/ 873470 h 2724089"/>
              <a:gd name="connsiteX2" fmla="*/ 9596626 w 12191999"/>
              <a:gd name="connsiteY2" fmla="*/ 97085 h 2724089"/>
              <a:gd name="connsiteX3" fmla="*/ 11835477 w 12191999"/>
              <a:gd name="connsiteY3" fmla="*/ 221996 h 2724089"/>
              <a:gd name="connsiteX4" fmla="*/ 12191999 w 12191999"/>
              <a:gd name="connsiteY4" fmla="*/ 278486 h 2724089"/>
              <a:gd name="connsiteX5" fmla="*/ 12191999 w 12191999"/>
              <a:gd name="connsiteY5" fmla="*/ 2153420 h 2724089"/>
              <a:gd name="connsiteX6" fmla="*/ 9248360 w 12191999"/>
              <a:gd name="connsiteY6" fmla="*/ 2574769 h 2724089"/>
              <a:gd name="connsiteX7" fmla="*/ 3449797 w 12191999"/>
              <a:gd name="connsiteY7" fmla="*/ 2153420 h 2724089"/>
              <a:gd name="connsiteX8" fmla="*/ 0 w 12191999"/>
              <a:gd name="connsiteY8" fmla="*/ 2153420 h 2724089"/>
              <a:gd name="connsiteX9" fmla="*/ 0 w 12191999"/>
              <a:gd name="connsiteY9" fmla="*/ 999441 h 2724089"/>
              <a:gd name="connsiteX10" fmla="*/ 156909 w 12191999"/>
              <a:gd name="connsiteY10" fmla="*/ 944264 h 2724089"/>
              <a:gd name="connsiteX11" fmla="*/ 2281427 w 12191999"/>
              <a:gd name="connsiteY11" fmla="*/ 37 h 2724089"/>
              <a:gd name="connsiteX0" fmla="*/ 2281427 w 12191999"/>
              <a:gd name="connsiteY0" fmla="*/ 37 h 2915505"/>
              <a:gd name="connsiteX1" fmla="*/ 5884163 w 12191999"/>
              <a:gd name="connsiteY1" fmla="*/ 873470 h 2915505"/>
              <a:gd name="connsiteX2" fmla="*/ 9596626 w 12191999"/>
              <a:gd name="connsiteY2" fmla="*/ 97085 h 2915505"/>
              <a:gd name="connsiteX3" fmla="*/ 11835477 w 12191999"/>
              <a:gd name="connsiteY3" fmla="*/ 221996 h 2915505"/>
              <a:gd name="connsiteX4" fmla="*/ 12191999 w 12191999"/>
              <a:gd name="connsiteY4" fmla="*/ 278486 h 2915505"/>
              <a:gd name="connsiteX5" fmla="*/ 12191999 w 12191999"/>
              <a:gd name="connsiteY5" fmla="*/ 2153420 h 2915505"/>
              <a:gd name="connsiteX6" fmla="*/ 9248360 w 12191999"/>
              <a:gd name="connsiteY6" fmla="*/ 2574769 h 2915505"/>
              <a:gd name="connsiteX7" fmla="*/ 3449797 w 12191999"/>
              <a:gd name="connsiteY7" fmla="*/ 2153420 h 2915505"/>
              <a:gd name="connsiteX8" fmla="*/ 0 w 12191999"/>
              <a:gd name="connsiteY8" fmla="*/ 2153420 h 2915505"/>
              <a:gd name="connsiteX9" fmla="*/ 0 w 12191999"/>
              <a:gd name="connsiteY9" fmla="*/ 999441 h 2915505"/>
              <a:gd name="connsiteX10" fmla="*/ 156909 w 12191999"/>
              <a:gd name="connsiteY10" fmla="*/ 944264 h 2915505"/>
              <a:gd name="connsiteX11" fmla="*/ 2281427 w 12191999"/>
              <a:gd name="connsiteY11" fmla="*/ 37 h 2915505"/>
              <a:gd name="connsiteX0" fmla="*/ 2281427 w 12191999"/>
              <a:gd name="connsiteY0" fmla="*/ 37 h 3051369"/>
              <a:gd name="connsiteX1" fmla="*/ 5884163 w 12191999"/>
              <a:gd name="connsiteY1" fmla="*/ 873470 h 3051369"/>
              <a:gd name="connsiteX2" fmla="*/ 9596626 w 12191999"/>
              <a:gd name="connsiteY2" fmla="*/ 97085 h 3051369"/>
              <a:gd name="connsiteX3" fmla="*/ 11835477 w 12191999"/>
              <a:gd name="connsiteY3" fmla="*/ 221996 h 3051369"/>
              <a:gd name="connsiteX4" fmla="*/ 12191999 w 12191999"/>
              <a:gd name="connsiteY4" fmla="*/ 278486 h 3051369"/>
              <a:gd name="connsiteX5" fmla="*/ 12191999 w 12191999"/>
              <a:gd name="connsiteY5" fmla="*/ 2153420 h 3051369"/>
              <a:gd name="connsiteX6" fmla="*/ 9950607 w 12191999"/>
              <a:gd name="connsiteY6" fmla="*/ 2735283 h 3051369"/>
              <a:gd name="connsiteX7" fmla="*/ 3449797 w 12191999"/>
              <a:gd name="connsiteY7" fmla="*/ 2153420 h 3051369"/>
              <a:gd name="connsiteX8" fmla="*/ 0 w 12191999"/>
              <a:gd name="connsiteY8" fmla="*/ 2153420 h 3051369"/>
              <a:gd name="connsiteX9" fmla="*/ 0 w 12191999"/>
              <a:gd name="connsiteY9" fmla="*/ 999441 h 3051369"/>
              <a:gd name="connsiteX10" fmla="*/ 156909 w 12191999"/>
              <a:gd name="connsiteY10" fmla="*/ 944264 h 3051369"/>
              <a:gd name="connsiteX11" fmla="*/ 2281427 w 12191999"/>
              <a:gd name="connsiteY11" fmla="*/ 37 h 3051369"/>
              <a:gd name="connsiteX0" fmla="*/ 2281427 w 12191999"/>
              <a:gd name="connsiteY0" fmla="*/ 37 h 3051369"/>
              <a:gd name="connsiteX1" fmla="*/ 5884163 w 12191999"/>
              <a:gd name="connsiteY1" fmla="*/ 873470 h 3051369"/>
              <a:gd name="connsiteX2" fmla="*/ 9596626 w 12191999"/>
              <a:gd name="connsiteY2" fmla="*/ 97085 h 3051369"/>
              <a:gd name="connsiteX3" fmla="*/ 11835477 w 12191999"/>
              <a:gd name="connsiteY3" fmla="*/ 221996 h 3051369"/>
              <a:gd name="connsiteX4" fmla="*/ 12191999 w 12191999"/>
              <a:gd name="connsiteY4" fmla="*/ 278486 h 3051369"/>
              <a:gd name="connsiteX5" fmla="*/ 12191999 w 12191999"/>
              <a:gd name="connsiteY5" fmla="*/ 2153420 h 3051369"/>
              <a:gd name="connsiteX6" fmla="*/ 9950607 w 12191999"/>
              <a:gd name="connsiteY6" fmla="*/ 2735283 h 3051369"/>
              <a:gd name="connsiteX7" fmla="*/ 3449797 w 12191999"/>
              <a:gd name="connsiteY7" fmla="*/ 2153420 h 3051369"/>
              <a:gd name="connsiteX8" fmla="*/ 0 w 12191999"/>
              <a:gd name="connsiteY8" fmla="*/ 2153420 h 3051369"/>
              <a:gd name="connsiteX9" fmla="*/ 0 w 12191999"/>
              <a:gd name="connsiteY9" fmla="*/ 999441 h 3051369"/>
              <a:gd name="connsiteX10" fmla="*/ 156909 w 12191999"/>
              <a:gd name="connsiteY10" fmla="*/ 944264 h 3051369"/>
              <a:gd name="connsiteX11" fmla="*/ 2281427 w 12191999"/>
              <a:gd name="connsiteY11" fmla="*/ 37 h 3051369"/>
              <a:gd name="connsiteX0" fmla="*/ 2281427 w 12191999"/>
              <a:gd name="connsiteY0" fmla="*/ 37 h 3332382"/>
              <a:gd name="connsiteX1" fmla="*/ 5884163 w 12191999"/>
              <a:gd name="connsiteY1" fmla="*/ 873470 h 3332382"/>
              <a:gd name="connsiteX2" fmla="*/ 9596626 w 12191999"/>
              <a:gd name="connsiteY2" fmla="*/ 97085 h 3332382"/>
              <a:gd name="connsiteX3" fmla="*/ 11835477 w 12191999"/>
              <a:gd name="connsiteY3" fmla="*/ 221996 h 3332382"/>
              <a:gd name="connsiteX4" fmla="*/ 12191999 w 12191999"/>
              <a:gd name="connsiteY4" fmla="*/ 278486 h 3332382"/>
              <a:gd name="connsiteX5" fmla="*/ 12191999 w 12191999"/>
              <a:gd name="connsiteY5" fmla="*/ 2153420 h 3332382"/>
              <a:gd name="connsiteX6" fmla="*/ 9529258 w 12191999"/>
              <a:gd name="connsiteY6" fmla="*/ 3056311 h 3332382"/>
              <a:gd name="connsiteX7" fmla="*/ 3449797 w 12191999"/>
              <a:gd name="connsiteY7" fmla="*/ 2153420 h 3332382"/>
              <a:gd name="connsiteX8" fmla="*/ 0 w 12191999"/>
              <a:gd name="connsiteY8" fmla="*/ 2153420 h 3332382"/>
              <a:gd name="connsiteX9" fmla="*/ 0 w 12191999"/>
              <a:gd name="connsiteY9" fmla="*/ 999441 h 3332382"/>
              <a:gd name="connsiteX10" fmla="*/ 156909 w 12191999"/>
              <a:gd name="connsiteY10" fmla="*/ 944264 h 3332382"/>
              <a:gd name="connsiteX11" fmla="*/ 2281427 w 12191999"/>
              <a:gd name="connsiteY11" fmla="*/ 37 h 3332382"/>
              <a:gd name="connsiteX0" fmla="*/ 2281427 w 12191999"/>
              <a:gd name="connsiteY0" fmla="*/ 37 h 3126016"/>
              <a:gd name="connsiteX1" fmla="*/ 5884163 w 12191999"/>
              <a:gd name="connsiteY1" fmla="*/ 873470 h 3126016"/>
              <a:gd name="connsiteX2" fmla="*/ 9596626 w 12191999"/>
              <a:gd name="connsiteY2" fmla="*/ 97085 h 3126016"/>
              <a:gd name="connsiteX3" fmla="*/ 11835477 w 12191999"/>
              <a:gd name="connsiteY3" fmla="*/ 221996 h 3126016"/>
              <a:gd name="connsiteX4" fmla="*/ 12191999 w 12191999"/>
              <a:gd name="connsiteY4" fmla="*/ 278486 h 3126016"/>
              <a:gd name="connsiteX5" fmla="*/ 12191999 w 12191999"/>
              <a:gd name="connsiteY5" fmla="*/ 2153420 h 3126016"/>
              <a:gd name="connsiteX6" fmla="*/ 9529258 w 12191999"/>
              <a:gd name="connsiteY6" fmla="*/ 3056311 h 3126016"/>
              <a:gd name="connsiteX7" fmla="*/ 3449797 w 12191999"/>
              <a:gd name="connsiteY7" fmla="*/ 2153420 h 3126016"/>
              <a:gd name="connsiteX8" fmla="*/ 0 w 12191999"/>
              <a:gd name="connsiteY8" fmla="*/ 2153420 h 3126016"/>
              <a:gd name="connsiteX9" fmla="*/ 0 w 12191999"/>
              <a:gd name="connsiteY9" fmla="*/ 999441 h 3126016"/>
              <a:gd name="connsiteX10" fmla="*/ 156909 w 12191999"/>
              <a:gd name="connsiteY10" fmla="*/ 944264 h 3126016"/>
              <a:gd name="connsiteX11" fmla="*/ 2281427 w 12191999"/>
              <a:gd name="connsiteY11" fmla="*/ 37 h 3126016"/>
              <a:gd name="connsiteX0" fmla="*/ 2281427 w 12191999"/>
              <a:gd name="connsiteY0" fmla="*/ 37 h 3126016"/>
              <a:gd name="connsiteX1" fmla="*/ 5884163 w 12191999"/>
              <a:gd name="connsiteY1" fmla="*/ 873470 h 3126016"/>
              <a:gd name="connsiteX2" fmla="*/ 9596626 w 12191999"/>
              <a:gd name="connsiteY2" fmla="*/ 97085 h 3126016"/>
              <a:gd name="connsiteX3" fmla="*/ 11835477 w 12191999"/>
              <a:gd name="connsiteY3" fmla="*/ 221996 h 3126016"/>
              <a:gd name="connsiteX4" fmla="*/ 12191999 w 12191999"/>
              <a:gd name="connsiteY4" fmla="*/ 278486 h 3126016"/>
              <a:gd name="connsiteX5" fmla="*/ 12191999 w 12191999"/>
              <a:gd name="connsiteY5" fmla="*/ 2153420 h 3126016"/>
              <a:gd name="connsiteX6" fmla="*/ 9529258 w 12191999"/>
              <a:gd name="connsiteY6" fmla="*/ 3056311 h 3126016"/>
              <a:gd name="connsiteX7" fmla="*/ 6178533 w 12191999"/>
              <a:gd name="connsiteY7" fmla="*/ 2655026 h 3126016"/>
              <a:gd name="connsiteX8" fmla="*/ 3449797 w 12191999"/>
              <a:gd name="connsiteY8" fmla="*/ 2153420 h 3126016"/>
              <a:gd name="connsiteX9" fmla="*/ 0 w 12191999"/>
              <a:gd name="connsiteY9" fmla="*/ 2153420 h 3126016"/>
              <a:gd name="connsiteX10" fmla="*/ 0 w 12191999"/>
              <a:gd name="connsiteY10" fmla="*/ 999441 h 3126016"/>
              <a:gd name="connsiteX11" fmla="*/ 156909 w 12191999"/>
              <a:gd name="connsiteY11" fmla="*/ 944264 h 3126016"/>
              <a:gd name="connsiteX12" fmla="*/ 2281427 w 12191999"/>
              <a:gd name="connsiteY12" fmla="*/ 37 h 3126016"/>
              <a:gd name="connsiteX0" fmla="*/ 2281427 w 12191999"/>
              <a:gd name="connsiteY0" fmla="*/ 37 h 3233409"/>
              <a:gd name="connsiteX1" fmla="*/ 5884163 w 12191999"/>
              <a:gd name="connsiteY1" fmla="*/ 873470 h 3233409"/>
              <a:gd name="connsiteX2" fmla="*/ 9596626 w 12191999"/>
              <a:gd name="connsiteY2" fmla="*/ 97085 h 3233409"/>
              <a:gd name="connsiteX3" fmla="*/ 11835477 w 12191999"/>
              <a:gd name="connsiteY3" fmla="*/ 221996 h 3233409"/>
              <a:gd name="connsiteX4" fmla="*/ 12191999 w 12191999"/>
              <a:gd name="connsiteY4" fmla="*/ 278486 h 3233409"/>
              <a:gd name="connsiteX5" fmla="*/ 12191999 w 12191999"/>
              <a:gd name="connsiteY5" fmla="*/ 2153420 h 3233409"/>
              <a:gd name="connsiteX6" fmla="*/ 9529258 w 12191999"/>
              <a:gd name="connsiteY6" fmla="*/ 3056311 h 3233409"/>
              <a:gd name="connsiteX7" fmla="*/ 6178534 w 12191999"/>
              <a:gd name="connsiteY7" fmla="*/ 3176696 h 3233409"/>
              <a:gd name="connsiteX8" fmla="*/ 3449797 w 12191999"/>
              <a:gd name="connsiteY8" fmla="*/ 2153420 h 3233409"/>
              <a:gd name="connsiteX9" fmla="*/ 0 w 12191999"/>
              <a:gd name="connsiteY9" fmla="*/ 2153420 h 3233409"/>
              <a:gd name="connsiteX10" fmla="*/ 0 w 12191999"/>
              <a:gd name="connsiteY10" fmla="*/ 999441 h 3233409"/>
              <a:gd name="connsiteX11" fmla="*/ 156909 w 12191999"/>
              <a:gd name="connsiteY11" fmla="*/ 944264 h 3233409"/>
              <a:gd name="connsiteX12" fmla="*/ 2281427 w 12191999"/>
              <a:gd name="connsiteY12" fmla="*/ 37 h 3233409"/>
              <a:gd name="connsiteX0" fmla="*/ 2281427 w 12191999"/>
              <a:gd name="connsiteY0" fmla="*/ 37 h 3375301"/>
              <a:gd name="connsiteX1" fmla="*/ 5884163 w 12191999"/>
              <a:gd name="connsiteY1" fmla="*/ 873470 h 3375301"/>
              <a:gd name="connsiteX2" fmla="*/ 9596626 w 12191999"/>
              <a:gd name="connsiteY2" fmla="*/ 97085 h 3375301"/>
              <a:gd name="connsiteX3" fmla="*/ 11835477 w 12191999"/>
              <a:gd name="connsiteY3" fmla="*/ 221996 h 3375301"/>
              <a:gd name="connsiteX4" fmla="*/ 12191999 w 12191999"/>
              <a:gd name="connsiteY4" fmla="*/ 278486 h 3375301"/>
              <a:gd name="connsiteX5" fmla="*/ 12191999 w 12191999"/>
              <a:gd name="connsiteY5" fmla="*/ 2153420 h 3375301"/>
              <a:gd name="connsiteX6" fmla="*/ 8465854 w 12191999"/>
              <a:gd name="connsiteY6" fmla="*/ 3317146 h 3375301"/>
              <a:gd name="connsiteX7" fmla="*/ 6178534 w 12191999"/>
              <a:gd name="connsiteY7" fmla="*/ 3176696 h 3375301"/>
              <a:gd name="connsiteX8" fmla="*/ 3449797 w 12191999"/>
              <a:gd name="connsiteY8" fmla="*/ 2153420 h 3375301"/>
              <a:gd name="connsiteX9" fmla="*/ 0 w 12191999"/>
              <a:gd name="connsiteY9" fmla="*/ 2153420 h 3375301"/>
              <a:gd name="connsiteX10" fmla="*/ 0 w 12191999"/>
              <a:gd name="connsiteY10" fmla="*/ 999441 h 3375301"/>
              <a:gd name="connsiteX11" fmla="*/ 156909 w 12191999"/>
              <a:gd name="connsiteY11" fmla="*/ 944264 h 3375301"/>
              <a:gd name="connsiteX12" fmla="*/ 2281427 w 12191999"/>
              <a:gd name="connsiteY12" fmla="*/ 37 h 3375301"/>
              <a:gd name="connsiteX0" fmla="*/ 2281427 w 12191999"/>
              <a:gd name="connsiteY0" fmla="*/ 37 h 3352185"/>
              <a:gd name="connsiteX1" fmla="*/ 5884163 w 12191999"/>
              <a:gd name="connsiteY1" fmla="*/ 873470 h 3352185"/>
              <a:gd name="connsiteX2" fmla="*/ 9596626 w 12191999"/>
              <a:gd name="connsiteY2" fmla="*/ 97085 h 3352185"/>
              <a:gd name="connsiteX3" fmla="*/ 11835477 w 12191999"/>
              <a:gd name="connsiteY3" fmla="*/ 221996 h 3352185"/>
              <a:gd name="connsiteX4" fmla="*/ 12191999 w 12191999"/>
              <a:gd name="connsiteY4" fmla="*/ 278486 h 3352185"/>
              <a:gd name="connsiteX5" fmla="*/ 12191999 w 12191999"/>
              <a:gd name="connsiteY5" fmla="*/ 2153420 h 3352185"/>
              <a:gd name="connsiteX6" fmla="*/ 8465854 w 12191999"/>
              <a:gd name="connsiteY6" fmla="*/ 3317146 h 3352185"/>
              <a:gd name="connsiteX7" fmla="*/ 6178534 w 12191999"/>
              <a:gd name="connsiteY7" fmla="*/ 3176696 h 3352185"/>
              <a:gd name="connsiteX8" fmla="*/ 3449797 w 12191999"/>
              <a:gd name="connsiteY8" fmla="*/ 2153420 h 3352185"/>
              <a:gd name="connsiteX9" fmla="*/ 0 w 12191999"/>
              <a:gd name="connsiteY9" fmla="*/ 2153420 h 3352185"/>
              <a:gd name="connsiteX10" fmla="*/ 0 w 12191999"/>
              <a:gd name="connsiteY10" fmla="*/ 999441 h 3352185"/>
              <a:gd name="connsiteX11" fmla="*/ 156909 w 12191999"/>
              <a:gd name="connsiteY11" fmla="*/ 944264 h 3352185"/>
              <a:gd name="connsiteX12" fmla="*/ 2281427 w 12191999"/>
              <a:gd name="connsiteY12" fmla="*/ 37 h 3352185"/>
              <a:gd name="connsiteX0" fmla="*/ 2281427 w 12191999"/>
              <a:gd name="connsiteY0" fmla="*/ 37 h 3326256"/>
              <a:gd name="connsiteX1" fmla="*/ 5884163 w 12191999"/>
              <a:gd name="connsiteY1" fmla="*/ 873470 h 3326256"/>
              <a:gd name="connsiteX2" fmla="*/ 9596626 w 12191999"/>
              <a:gd name="connsiteY2" fmla="*/ 97085 h 3326256"/>
              <a:gd name="connsiteX3" fmla="*/ 11835477 w 12191999"/>
              <a:gd name="connsiteY3" fmla="*/ 221996 h 3326256"/>
              <a:gd name="connsiteX4" fmla="*/ 12191999 w 12191999"/>
              <a:gd name="connsiteY4" fmla="*/ 278486 h 3326256"/>
              <a:gd name="connsiteX5" fmla="*/ 12191999 w 12191999"/>
              <a:gd name="connsiteY5" fmla="*/ 2153420 h 3326256"/>
              <a:gd name="connsiteX6" fmla="*/ 8465854 w 12191999"/>
              <a:gd name="connsiteY6" fmla="*/ 3317146 h 3326256"/>
              <a:gd name="connsiteX7" fmla="*/ 6178534 w 12191999"/>
              <a:gd name="connsiteY7" fmla="*/ 3176696 h 3326256"/>
              <a:gd name="connsiteX8" fmla="*/ 3449797 w 12191999"/>
              <a:gd name="connsiteY8" fmla="*/ 2153420 h 3326256"/>
              <a:gd name="connsiteX9" fmla="*/ 0 w 12191999"/>
              <a:gd name="connsiteY9" fmla="*/ 2153420 h 3326256"/>
              <a:gd name="connsiteX10" fmla="*/ 0 w 12191999"/>
              <a:gd name="connsiteY10" fmla="*/ 999441 h 3326256"/>
              <a:gd name="connsiteX11" fmla="*/ 156909 w 12191999"/>
              <a:gd name="connsiteY11" fmla="*/ 944264 h 3326256"/>
              <a:gd name="connsiteX12" fmla="*/ 2281427 w 12191999"/>
              <a:gd name="connsiteY12" fmla="*/ 37 h 3326256"/>
              <a:gd name="connsiteX0" fmla="*/ 2281427 w 12191999"/>
              <a:gd name="connsiteY0" fmla="*/ 37 h 3503275"/>
              <a:gd name="connsiteX1" fmla="*/ 5884163 w 12191999"/>
              <a:gd name="connsiteY1" fmla="*/ 873470 h 3503275"/>
              <a:gd name="connsiteX2" fmla="*/ 9596626 w 12191999"/>
              <a:gd name="connsiteY2" fmla="*/ 97085 h 3503275"/>
              <a:gd name="connsiteX3" fmla="*/ 11835477 w 12191999"/>
              <a:gd name="connsiteY3" fmla="*/ 221996 h 3503275"/>
              <a:gd name="connsiteX4" fmla="*/ 12191999 w 12191999"/>
              <a:gd name="connsiteY4" fmla="*/ 278486 h 3503275"/>
              <a:gd name="connsiteX5" fmla="*/ 12191999 w 12191999"/>
              <a:gd name="connsiteY5" fmla="*/ 2153420 h 3503275"/>
              <a:gd name="connsiteX6" fmla="*/ 8465854 w 12191999"/>
              <a:gd name="connsiteY6" fmla="*/ 3317146 h 3503275"/>
              <a:gd name="connsiteX7" fmla="*/ 5215452 w 12191999"/>
              <a:gd name="connsiteY7" fmla="*/ 3457596 h 3503275"/>
              <a:gd name="connsiteX8" fmla="*/ 3449797 w 12191999"/>
              <a:gd name="connsiteY8" fmla="*/ 2153420 h 3503275"/>
              <a:gd name="connsiteX9" fmla="*/ 0 w 12191999"/>
              <a:gd name="connsiteY9" fmla="*/ 2153420 h 3503275"/>
              <a:gd name="connsiteX10" fmla="*/ 0 w 12191999"/>
              <a:gd name="connsiteY10" fmla="*/ 999441 h 3503275"/>
              <a:gd name="connsiteX11" fmla="*/ 156909 w 12191999"/>
              <a:gd name="connsiteY11" fmla="*/ 944264 h 3503275"/>
              <a:gd name="connsiteX12" fmla="*/ 2281427 w 12191999"/>
              <a:gd name="connsiteY12" fmla="*/ 37 h 3503275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3449797 w 12191999"/>
              <a:gd name="connsiteY8" fmla="*/ 2153420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68256 w 12191999"/>
              <a:gd name="connsiteY8" fmla="*/ 255470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68256 w 12191999"/>
              <a:gd name="connsiteY8" fmla="*/ 255470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28127 w 12191999"/>
              <a:gd name="connsiteY8" fmla="*/ 279547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28127 w 12191999"/>
              <a:gd name="connsiteY8" fmla="*/ 279547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07099 w 12191999"/>
              <a:gd name="connsiteY8" fmla="*/ 2614896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07099 w 12191999"/>
              <a:gd name="connsiteY8" fmla="*/ 2614896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27164 w 12191999"/>
              <a:gd name="connsiteY8" fmla="*/ 2875731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27164 w 12191999"/>
              <a:gd name="connsiteY8" fmla="*/ 2875731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702777 w 12613349"/>
              <a:gd name="connsiteY0" fmla="*/ 37 h 3533512"/>
              <a:gd name="connsiteX1" fmla="*/ 6305513 w 12613349"/>
              <a:gd name="connsiteY1" fmla="*/ 873470 h 3533512"/>
              <a:gd name="connsiteX2" fmla="*/ 10017976 w 12613349"/>
              <a:gd name="connsiteY2" fmla="*/ 97085 h 3533512"/>
              <a:gd name="connsiteX3" fmla="*/ 12256827 w 12613349"/>
              <a:gd name="connsiteY3" fmla="*/ 221996 h 3533512"/>
              <a:gd name="connsiteX4" fmla="*/ 12613349 w 12613349"/>
              <a:gd name="connsiteY4" fmla="*/ 278486 h 3533512"/>
              <a:gd name="connsiteX5" fmla="*/ 12613349 w 12613349"/>
              <a:gd name="connsiteY5" fmla="*/ 2153420 h 3533512"/>
              <a:gd name="connsiteX6" fmla="*/ 8887204 w 12613349"/>
              <a:gd name="connsiteY6" fmla="*/ 3317146 h 3533512"/>
              <a:gd name="connsiteX7" fmla="*/ 5636802 w 12613349"/>
              <a:gd name="connsiteY7" fmla="*/ 3457596 h 3533512"/>
              <a:gd name="connsiteX8" fmla="*/ 3048514 w 12613349"/>
              <a:gd name="connsiteY8" fmla="*/ 2875731 h 3533512"/>
              <a:gd name="connsiteX9" fmla="*/ 0 w 12613349"/>
              <a:gd name="connsiteY9" fmla="*/ 3116503 h 3533512"/>
              <a:gd name="connsiteX10" fmla="*/ 421350 w 12613349"/>
              <a:gd name="connsiteY10" fmla="*/ 999441 h 3533512"/>
              <a:gd name="connsiteX11" fmla="*/ 578259 w 12613349"/>
              <a:gd name="connsiteY11" fmla="*/ 944264 h 3533512"/>
              <a:gd name="connsiteX12" fmla="*/ 2702777 w 12613349"/>
              <a:gd name="connsiteY12" fmla="*/ 37 h 3533512"/>
              <a:gd name="connsiteX0" fmla="*/ 3022049 w 12932621"/>
              <a:gd name="connsiteY0" fmla="*/ 37 h 3533512"/>
              <a:gd name="connsiteX1" fmla="*/ 6624785 w 12932621"/>
              <a:gd name="connsiteY1" fmla="*/ 873470 h 3533512"/>
              <a:gd name="connsiteX2" fmla="*/ 10337248 w 12932621"/>
              <a:gd name="connsiteY2" fmla="*/ 97085 h 3533512"/>
              <a:gd name="connsiteX3" fmla="*/ 12576099 w 12932621"/>
              <a:gd name="connsiteY3" fmla="*/ 221996 h 3533512"/>
              <a:gd name="connsiteX4" fmla="*/ 12932621 w 12932621"/>
              <a:gd name="connsiteY4" fmla="*/ 278486 h 3533512"/>
              <a:gd name="connsiteX5" fmla="*/ 12932621 w 12932621"/>
              <a:gd name="connsiteY5" fmla="*/ 2153420 h 3533512"/>
              <a:gd name="connsiteX6" fmla="*/ 9206476 w 12932621"/>
              <a:gd name="connsiteY6" fmla="*/ 3317146 h 3533512"/>
              <a:gd name="connsiteX7" fmla="*/ 5956074 w 12932621"/>
              <a:gd name="connsiteY7" fmla="*/ 3457596 h 3533512"/>
              <a:gd name="connsiteX8" fmla="*/ 3367786 w 12932621"/>
              <a:gd name="connsiteY8" fmla="*/ 2875731 h 3533512"/>
              <a:gd name="connsiteX9" fmla="*/ 319272 w 12932621"/>
              <a:gd name="connsiteY9" fmla="*/ 3116503 h 3533512"/>
              <a:gd name="connsiteX10" fmla="*/ 740622 w 12932621"/>
              <a:gd name="connsiteY10" fmla="*/ 999441 h 3533512"/>
              <a:gd name="connsiteX11" fmla="*/ 897531 w 12932621"/>
              <a:gd name="connsiteY11" fmla="*/ 944264 h 3533512"/>
              <a:gd name="connsiteX12" fmla="*/ 3022049 w 12932621"/>
              <a:gd name="connsiteY12" fmla="*/ 37 h 3533512"/>
              <a:gd name="connsiteX0" fmla="*/ 3022049 w 12932621"/>
              <a:gd name="connsiteY0" fmla="*/ 37 h 3533512"/>
              <a:gd name="connsiteX1" fmla="*/ 6624785 w 12932621"/>
              <a:gd name="connsiteY1" fmla="*/ 873470 h 3533512"/>
              <a:gd name="connsiteX2" fmla="*/ 10337248 w 12932621"/>
              <a:gd name="connsiteY2" fmla="*/ 97085 h 3533512"/>
              <a:gd name="connsiteX3" fmla="*/ 12576099 w 12932621"/>
              <a:gd name="connsiteY3" fmla="*/ 221996 h 3533512"/>
              <a:gd name="connsiteX4" fmla="*/ 12932621 w 12932621"/>
              <a:gd name="connsiteY4" fmla="*/ 278486 h 3533512"/>
              <a:gd name="connsiteX5" fmla="*/ 12932621 w 12932621"/>
              <a:gd name="connsiteY5" fmla="*/ 2153420 h 3533512"/>
              <a:gd name="connsiteX6" fmla="*/ 9206476 w 12932621"/>
              <a:gd name="connsiteY6" fmla="*/ 3317146 h 3533512"/>
              <a:gd name="connsiteX7" fmla="*/ 5956074 w 12932621"/>
              <a:gd name="connsiteY7" fmla="*/ 3457596 h 3533512"/>
              <a:gd name="connsiteX8" fmla="*/ 3367786 w 12932621"/>
              <a:gd name="connsiteY8" fmla="*/ 2875731 h 3533512"/>
              <a:gd name="connsiteX9" fmla="*/ 319272 w 12932621"/>
              <a:gd name="connsiteY9" fmla="*/ 3116503 h 3533512"/>
              <a:gd name="connsiteX10" fmla="*/ 740622 w 12932621"/>
              <a:gd name="connsiteY10" fmla="*/ 999441 h 3533512"/>
              <a:gd name="connsiteX11" fmla="*/ 897531 w 12932621"/>
              <a:gd name="connsiteY11" fmla="*/ 944264 h 3533512"/>
              <a:gd name="connsiteX12" fmla="*/ 3022049 w 12932621"/>
              <a:gd name="connsiteY12" fmla="*/ 37 h 3533512"/>
              <a:gd name="connsiteX0" fmla="*/ 3131655 w 13042227"/>
              <a:gd name="connsiteY0" fmla="*/ 37 h 3533512"/>
              <a:gd name="connsiteX1" fmla="*/ 6734391 w 13042227"/>
              <a:gd name="connsiteY1" fmla="*/ 873470 h 3533512"/>
              <a:gd name="connsiteX2" fmla="*/ 10446854 w 13042227"/>
              <a:gd name="connsiteY2" fmla="*/ 97085 h 3533512"/>
              <a:gd name="connsiteX3" fmla="*/ 12685705 w 13042227"/>
              <a:gd name="connsiteY3" fmla="*/ 221996 h 3533512"/>
              <a:gd name="connsiteX4" fmla="*/ 13042227 w 13042227"/>
              <a:gd name="connsiteY4" fmla="*/ 278486 h 3533512"/>
              <a:gd name="connsiteX5" fmla="*/ 13042227 w 13042227"/>
              <a:gd name="connsiteY5" fmla="*/ 2153420 h 3533512"/>
              <a:gd name="connsiteX6" fmla="*/ 9316082 w 13042227"/>
              <a:gd name="connsiteY6" fmla="*/ 3317146 h 3533512"/>
              <a:gd name="connsiteX7" fmla="*/ 6065680 w 13042227"/>
              <a:gd name="connsiteY7" fmla="*/ 3457596 h 3533512"/>
              <a:gd name="connsiteX8" fmla="*/ 3477392 w 13042227"/>
              <a:gd name="connsiteY8" fmla="*/ 2875731 h 3533512"/>
              <a:gd name="connsiteX9" fmla="*/ 428878 w 13042227"/>
              <a:gd name="connsiteY9" fmla="*/ 3116503 h 3533512"/>
              <a:gd name="connsiteX10" fmla="*/ 388751 w 13042227"/>
              <a:gd name="connsiteY10" fmla="*/ 1099762 h 3533512"/>
              <a:gd name="connsiteX11" fmla="*/ 1007137 w 13042227"/>
              <a:gd name="connsiteY11" fmla="*/ 944264 h 3533512"/>
              <a:gd name="connsiteX12" fmla="*/ 3131655 w 13042227"/>
              <a:gd name="connsiteY12" fmla="*/ 37 h 3533512"/>
              <a:gd name="connsiteX0" fmla="*/ 3194615 w 13105187"/>
              <a:gd name="connsiteY0" fmla="*/ 37 h 3533512"/>
              <a:gd name="connsiteX1" fmla="*/ 6797351 w 13105187"/>
              <a:gd name="connsiteY1" fmla="*/ 873470 h 3533512"/>
              <a:gd name="connsiteX2" fmla="*/ 10509814 w 13105187"/>
              <a:gd name="connsiteY2" fmla="*/ 97085 h 3533512"/>
              <a:gd name="connsiteX3" fmla="*/ 12748665 w 13105187"/>
              <a:gd name="connsiteY3" fmla="*/ 221996 h 3533512"/>
              <a:gd name="connsiteX4" fmla="*/ 13105187 w 13105187"/>
              <a:gd name="connsiteY4" fmla="*/ 278486 h 3533512"/>
              <a:gd name="connsiteX5" fmla="*/ 13105187 w 13105187"/>
              <a:gd name="connsiteY5" fmla="*/ 2153420 h 3533512"/>
              <a:gd name="connsiteX6" fmla="*/ 9379042 w 13105187"/>
              <a:gd name="connsiteY6" fmla="*/ 3317146 h 3533512"/>
              <a:gd name="connsiteX7" fmla="*/ 6128640 w 13105187"/>
              <a:gd name="connsiteY7" fmla="*/ 3457596 h 3533512"/>
              <a:gd name="connsiteX8" fmla="*/ 3540352 w 13105187"/>
              <a:gd name="connsiteY8" fmla="*/ 2875731 h 3533512"/>
              <a:gd name="connsiteX9" fmla="*/ 491838 w 13105187"/>
              <a:gd name="connsiteY9" fmla="*/ 3116503 h 3533512"/>
              <a:gd name="connsiteX10" fmla="*/ 451711 w 13105187"/>
              <a:gd name="connsiteY10" fmla="*/ 1099762 h 3533512"/>
              <a:gd name="connsiteX11" fmla="*/ 1070097 w 13105187"/>
              <a:gd name="connsiteY11" fmla="*/ 944264 h 3533512"/>
              <a:gd name="connsiteX12" fmla="*/ 3194615 w 13105187"/>
              <a:gd name="connsiteY12" fmla="*/ 37 h 3533512"/>
              <a:gd name="connsiteX0" fmla="*/ 3194615 w 13105187"/>
              <a:gd name="connsiteY0" fmla="*/ 37 h 3533512"/>
              <a:gd name="connsiteX1" fmla="*/ 6797351 w 13105187"/>
              <a:gd name="connsiteY1" fmla="*/ 873470 h 3533512"/>
              <a:gd name="connsiteX2" fmla="*/ 10509814 w 13105187"/>
              <a:gd name="connsiteY2" fmla="*/ 97085 h 3533512"/>
              <a:gd name="connsiteX3" fmla="*/ 12748665 w 13105187"/>
              <a:gd name="connsiteY3" fmla="*/ 221996 h 3533512"/>
              <a:gd name="connsiteX4" fmla="*/ 13105187 w 13105187"/>
              <a:gd name="connsiteY4" fmla="*/ 278486 h 3533512"/>
              <a:gd name="connsiteX5" fmla="*/ 13105187 w 13105187"/>
              <a:gd name="connsiteY5" fmla="*/ 2491676 h 3533512"/>
              <a:gd name="connsiteX6" fmla="*/ 9379042 w 13105187"/>
              <a:gd name="connsiteY6" fmla="*/ 3317146 h 3533512"/>
              <a:gd name="connsiteX7" fmla="*/ 6128640 w 13105187"/>
              <a:gd name="connsiteY7" fmla="*/ 3457596 h 3533512"/>
              <a:gd name="connsiteX8" fmla="*/ 3540352 w 13105187"/>
              <a:gd name="connsiteY8" fmla="*/ 2875731 h 3533512"/>
              <a:gd name="connsiteX9" fmla="*/ 491838 w 13105187"/>
              <a:gd name="connsiteY9" fmla="*/ 3116503 h 3533512"/>
              <a:gd name="connsiteX10" fmla="*/ 451711 w 13105187"/>
              <a:gd name="connsiteY10" fmla="*/ 1099762 h 3533512"/>
              <a:gd name="connsiteX11" fmla="*/ 1070097 w 13105187"/>
              <a:gd name="connsiteY11" fmla="*/ 944264 h 3533512"/>
              <a:gd name="connsiteX12" fmla="*/ 3194615 w 13105187"/>
              <a:gd name="connsiteY12" fmla="*/ 37 h 3533512"/>
              <a:gd name="connsiteX0" fmla="*/ 3194615 w 13105187"/>
              <a:gd name="connsiteY0" fmla="*/ 37 h 3461857"/>
              <a:gd name="connsiteX1" fmla="*/ 6797351 w 13105187"/>
              <a:gd name="connsiteY1" fmla="*/ 873470 h 3461857"/>
              <a:gd name="connsiteX2" fmla="*/ 10509814 w 13105187"/>
              <a:gd name="connsiteY2" fmla="*/ 97085 h 3461857"/>
              <a:gd name="connsiteX3" fmla="*/ 12748665 w 13105187"/>
              <a:gd name="connsiteY3" fmla="*/ 221996 h 3461857"/>
              <a:gd name="connsiteX4" fmla="*/ 13105187 w 13105187"/>
              <a:gd name="connsiteY4" fmla="*/ 278486 h 3461857"/>
              <a:gd name="connsiteX5" fmla="*/ 13105187 w 13105187"/>
              <a:gd name="connsiteY5" fmla="*/ 2491676 h 3461857"/>
              <a:gd name="connsiteX6" fmla="*/ 10717075 w 13105187"/>
              <a:gd name="connsiteY6" fmla="*/ 3091642 h 3461857"/>
              <a:gd name="connsiteX7" fmla="*/ 6128640 w 13105187"/>
              <a:gd name="connsiteY7" fmla="*/ 3457596 h 3461857"/>
              <a:gd name="connsiteX8" fmla="*/ 3540352 w 13105187"/>
              <a:gd name="connsiteY8" fmla="*/ 2875731 h 3461857"/>
              <a:gd name="connsiteX9" fmla="*/ 491838 w 13105187"/>
              <a:gd name="connsiteY9" fmla="*/ 3116503 h 3461857"/>
              <a:gd name="connsiteX10" fmla="*/ 451711 w 13105187"/>
              <a:gd name="connsiteY10" fmla="*/ 1099762 h 3461857"/>
              <a:gd name="connsiteX11" fmla="*/ 1070097 w 13105187"/>
              <a:gd name="connsiteY11" fmla="*/ 944264 h 3461857"/>
              <a:gd name="connsiteX12" fmla="*/ 3194615 w 13105187"/>
              <a:gd name="connsiteY12" fmla="*/ 37 h 3461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05187" h="3461857">
                <a:moveTo>
                  <a:pt x="3194615" y="37"/>
                </a:moveTo>
                <a:cubicBezTo>
                  <a:pt x="4267511" y="-6433"/>
                  <a:pt x="5578152" y="857295"/>
                  <a:pt x="6797351" y="873470"/>
                </a:cubicBezTo>
                <a:cubicBezTo>
                  <a:pt x="8016551" y="889644"/>
                  <a:pt x="9327190" y="171489"/>
                  <a:pt x="10509814" y="97085"/>
                </a:cubicBezTo>
                <a:cubicBezTo>
                  <a:pt x="11248954" y="50583"/>
                  <a:pt x="12042863" y="119073"/>
                  <a:pt x="12748665" y="221996"/>
                </a:cubicBezTo>
                <a:lnTo>
                  <a:pt x="13105187" y="278486"/>
                </a:lnTo>
                <a:lnTo>
                  <a:pt x="13105187" y="2491676"/>
                </a:lnTo>
                <a:cubicBezTo>
                  <a:pt x="12358056" y="2685630"/>
                  <a:pt x="11684912" y="2897687"/>
                  <a:pt x="10717075" y="3091642"/>
                </a:cubicBezTo>
                <a:cubicBezTo>
                  <a:pt x="9494125" y="3295629"/>
                  <a:pt x="7324760" y="3493581"/>
                  <a:pt x="6128640" y="3457596"/>
                </a:cubicBezTo>
                <a:cubicBezTo>
                  <a:pt x="4932520" y="3421611"/>
                  <a:pt x="4650365" y="2658370"/>
                  <a:pt x="3540352" y="2875731"/>
                </a:cubicBezTo>
                <a:cubicBezTo>
                  <a:pt x="1768426" y="3564605"/>
                  <a:pt x="1380936" y="3631485"/>
                  <a:pt x="491838" y="3116503"/>
                </a:cubicBezTo>
                <a:cubicBezTo>
                  <a:pt x="-370924" y="1748696"/>
                  <a:pt x="90554" y="1424228"/>
                  <a:pt x="451711" y="1099762"/>
                </a:cubicBezTo>
                <a:lnTo>
                  <a:pt x="1070097" y="944264"/>
                </a:lnTo>
                <a:cubicBezTo>
                  <a:pt x="1680485" y="692402"/>
                  <a:pt x="2456999" y="4485"/>
                  <a:pt x="3194615" y="37"/>
                </a:cubicBezTo>
                <a:close/>
              </a:path>
            </a:pathLst>
          </a:custGeom>
          <a:pattFill prst="pct25">
            <a:fgClr>
              <a:schemeClr val="accent4"/>
            </a:fgClr>
            <a:bgClr>
              <a:schemeClr val="bg1"/>
            </a:bgClr>
          </a:pattFill>
          <a:effectLst>
            <a:softEdge rad="254000"/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6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1164BBA-9746-E043-AE54-7E9F1849F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-761480" y="1187201"/>
            <a:ext cx="13697368" cy="4330537"/>
          </a:xfrm>
          <a:custGeom>
            <a:avLst/>
            <a:gdLst>
              <a:gd name="connsiteX0" fmla="*/ 2281427 w 12191999"/>
              <a:gd name="connsiteY0" fmla="*/ 37 h 2153420"/>
              <a:gd name="connsiteX1" fmla="*/ 5884163 w 12191999"/>
              <a:gd name="connsiteY1" fmla="*/ 873470 h 2153420"/>
              <a:gd name="connsiteX2" fmla="*/ 9596626 w 12191999"/>
              <a:gd name="connsiteY2" fmla="*/ 97085 h 2153420"/>
              <a:gd name="connsiteX3" fmla="*/ 11835477 w 12191999"/>
              <a:gd name="connsiteY3" fmla="*/ 221996 h 2153420"/>
              <a:gd name="connsiteX4" fmla="*/ 12191999 w 12191999"/>
              <a:gd name="connsiteY4" fmla="*/ 278486 h 2153420"/>
              <a:gd name="connsiteX5" fmla="*/ 12191999 w 12191999"/>
              <a:gd name="connsiteY5" fmla="*/ 2153420 h 2153420"/>
              <a:gd name="connsiteX6" fmla="*/ 0 w 12191999"/>
              <a:gd name="connsiteY6" fmla="*/ 2153420 h 2153420"/>
              <a:gd name="connsiteX7" fmla="*/ 0 w 12191999"/>
              <a:gd name="connsiteY7" fmla="*/ 999441 h 2153420"/>
              <a:gd name="connsiteX8" fmla="*/ 156909 w 12191999"/>
              <a:gd name="connsiteY8" fmla="*/ 944264 h 2153420"/>
              <a:gd name="connsiteX9" fmla="*/ 2281427 w 12191999"/>
              <a:gd name="connsiteY9" fmla="*/ 37 h 2153420"/>
              <a:gd name="connsiteX0" fmla="*/ 2281427 w 12191999"/>
              <a:gd name="connsiteY0" fmla="*/ 37 h 2153420"/>
              <a:gd name="connsiteX1" fmla="*/ 5884163 w 12191999"/>
              <a:gd name="connsiteY1" fmla="*/ 873470 h 2153420"/>
              <a:gd name="connsiteX2" fmla="*/ 9596626 w 12191999"/>
              <a:gd name="connsiteY2" fmla="*/ 97085 h 2153420"/>
              <a:gd name="connsiteX3" fmla="*/ 11835477 w 12191999"/>
              <a:gd name="connsiteY3" fmla="*/ 221996 h 2153420"/>
              <a:gd name="connsiteX4" fmla="*/ 12191999 w 12191999"/>
              <a:gd name="connsiteY4" fmla="*/ 278486 h 2153420"/>
              <a:gd name="connsiteX5" fmla="*/ 12191999 w 12191999"/>
              <a:gd name="connsiteY5" fmla="*/ 2153420 h 2153420"/>
              <a:gd name="connsiteX6" fmla="*/ 3449797 w 12191999"/>
              <a:gd name="connsiteY6" fmla="*/ 2153420 h 2153420"/>
              <a:gd name="connsiteX7" fmla="*/ 0 w 12191999"/>
              <a:gd name="connsiteY7" fmla="*/ 2153420 h 2153420"/>
              <a:gd name="connsiteX8" fmla="*/ 0 w 12191999"/>
              <a:gd name="connsiteY8" fmla="*/ 999441 h 2153420"/>
              <a:gd name="connsiteX9" fmla="*/ 156909 w 12191999"/>
              <a:gd name="connsiteY9" fmla="*/ 944264 h 2153420"/>
              <a:gd name="connsiteX10" fmla="*/ 2281427 w 12191999"/>
              <a:gd name="connsiteY10" fmla="*/ 37 h 2153420"/>
              <a:gd name="connsiteX0" fmla="*/ 2281427 w 12191999"/>
              <a:gd name="connsiteY0" fmla="*/ 37 h 2153420"/>
              <a:gd name="connsiteX1" fmla="*/ 5884163 w 12191999"/>
              <a:gd name="connsiteY1" fmla="*/ 873470 h 2153420"/>
              <a:gd name="connsiteX2" fmla="*/ 9596626 w 12191999"/>
              <a:gd name="connsiteY2" fmla="*/ 97085 h 2153420"/>
              <a:gd name="connsiteX3" fmla="*/ 11835477 w 12191999"/>
              <a:gd name="connsiteY3" fmla="*/ 221996 h 2153420"/>
              <a:gd name="connsiteX4" fmla="*/ 12191999 w 12191999"/>
              <a:gd name="connsiteY4" fmla="*/ 278486 h 2153420"/>
              <a:gd name="connsiteX5" fmla="*/ 12191999 w 12191999"/>
              <a:gd name="connsiteY5" fmla="*/ 2153420 h 2153420"/>
              <a:gd name="connsiteX6" fmla="*/ 8686561 w 12191999"/>
              <a:gd name="connsiteY6" fmla="*/ 2153420 h 2153420"/>
              <a:gd name="connsiteX7" fmla="*/ 3449797 w 12191999"/>
              <a:gd name="connsiteY7" fmla="*/ 2153420 h 2153420"/>
              <a:gd name="connsiteX8" fmla="*/ 0 w 12191999"/>
              <a:gd name="connsiteY8" fmla="*/ 2153420 h 2153420"/>
              <a:gd name="connsiteX9" fmla="*/ 0 w 12191999"/>
              <a:gd name="connsiteY9" fmla="*/ 999441 h 2153420"/>
              <a:gd name="connsiteX10" fmla="*/ 156909 w 12191999"/>
              <a:gd name="connsiteY10" fmla="*/ 944264 h 2153420"/>
              <a:gd name="connsiteX11" fmla="*/ 2281427 w 12191999"/>
              <a:gd name="connsiteY11" fmla="*/ 37 h 2153420"/>
              <a:gd name="connsiteX0" fmla="*/ 2281427 w 12191999"/>
              <a:gd name="connsiteY0" fmla="*/ 37 h 2376356"/>
              <a:gd name="connsiteX1" fmla="*/ 5884163 w 12191999"/>
              <a:gd name="connsiteY1" fmla="*/ 873470 h 2376356"/>
              <a:gd name="connsiteX2" fmla="*/ 9596626 w 12191999"/>
              <a:gd name="connsiteY2" fmla="*/ 97085 h 2376356"/>
              <a:gd name="connsiteX3" fmla="*/ 11835477 w 12191999"/>
              <a:gd name="connsiteY3" fmla="*/ 221996 h 2376356"/>
              <a:gd name="connsiteX4" fmla="*/ 12191999 w 12191999"/>
              <a:gd name="connsiteY4" fmla="*/ 278486 h 2376356"/>
              <a:gd name="connsiteX5" fmla="*/ 12191999 w 12191999"/>
              <a:gd name="connsiteY5" fmla="*/ 2153420 h 2376356"/>
              <a:gd name="connsiteX6" fmla="*/ 8686561 w 12191999"/>
              <a:gd name="connsiteY6" fmla="*/ 2153420 h 2376356"/>
              <a:gd name="connsiteX7" fmla="*/ 3449797 w 12191999"/>
              <a:gd name="connsiteY7" fmla="*/ 2153420 h 2376356"/>
              <a:gd name="connsiteX8" fmla="*/ 0 w 12191999"/>
              <a:gd name="connsiteY8" fmla="*/ 2153420 h 2376356"/>
              <a:gd name="connsiteX9" fmla="*/ 0 w 12191999"/>
              <a:gd name="connsiteY9" fmla="*/ 999441 h 2376356"/>
              <a:gd name="connsiteX10" fmla="*/ 156909 w 12191999"/>
              <a:gd name="connsiteY10" fmla="*/ 944264 h 2376356"/>
              <a:gd name="connsiteX11" fmla="*/ 2281427 w 12191999"/>
              <a:gd name="connsiteY11" fmla="*/ 37 h 2376356"/>
              <a:gd name="connsiteX0" fmla="*/ 2281427 w 12191999"/>
              <a:gd name="connsiteY0" fmla="*/ 37 h 2568198"/>
              <a:gd name="connsiteX1" fmla="*/ 5884163 w 12191999"/>
              <a:gd name="connsiteY1" fmla="*/ 873470 h 2568198"/>
              <a:gd name="connsiteX2" fmla="*/ 9596626 w 12191999"/>
              <a:gd name="connsiteY2" fmla="*/ 97085 h 2568198"/>
              <a:gd name="connsiteX3" fmla="*/ 11835477 w 12191999"/>
              <a:gd name="connsiteY3" fmla="*/ 221996 h 2568198"/>
              <a:gd name="connsiteX4" fmla="*/ 12191999 w 12191999"/>
              <a:gd name="connsiteY4" fmla="*/ 278486 h 2568198"/>
              <a:gd name="connsiteX5" fmla="*/ 12191999 w 12191999"/>
              <a:gd name="connsiteY5" fmla="*/ 2153420 h 2568198"/>
              <a:gd name="connsiteX6" fmla="*/ 9127974 w 12191999"/>
              <a:gd name="connsiteY6" fmla="*/ 2394190 h 2568198"/>
              <a:gd name="connsiteX7" fmla="*/ 3449797 w 12191999"/>
              <a:gd name="connsiteY7" fmla="*/ 2153420 h 2568198"/>
              <a:gd name="connsiteX8" fmla="*/ 0 w 12191999"/>
              <a:gd name="connsiteY8" fmla="*/ 2153420 h 2568198"/>
              <a:gd name="connsiteX9" fmla="*/ 0 w 12191999"/>
              <a:gd name="connsiteY9" fmla="*/ 999441 h 2568198"/>
              <a:gd name="connsiteX10" fmla="*/ 156909 w 12191999"/>
              <a:gd name="connsiteY10" fmla="*/ 944264 h 2568198"/>
              <a:gd name="connsiteX11" fmla="*/ 2281427 w 12191999"/>
              <a:gd name="connsiteY11" fmla="*/ 37 h 2568198"/>
              <a:gd name="connsiteX0" fmla="*/ 2281427 w 12191999"/>
              <a:gd name="connsiteY0" fmla="*/ 37 h 2724089"/>
              <a:gd name="connsiteX1" fmla="*/ 5884163 w 12191999"/>
              <a:gd name="connsiteY1" fmla="*/ 873470 h 2724089"/>
              <a:gd name="connsiteX2" fmla="*/ 9596626 w 12191999"/>
              <a:gd name="connsiteY2" fmla="*/ 97085 h 2724089"/>
              <a:gd name="connsiteX3" fmla="*/ 11835477 w 12191999"/>
              <a:gd name="connsiteY3" fmla="*/ 221996 h 2724089"/>
              <a:gd name="connsiteX4" fmla="*/ 12191999 w 12191999"/>
              <a:gd name="connsiteY4" fmla="*/ 278486 h 2724089"/>
              <a:gd name="connsiteX5" fmla="*/ 12191999 w 12191999"/>
              <a:gd name="connsiteY5" fmla="*/ 2153420 h 2724089"/>
              <a:gd name="connsiteX6" fmla="*/ 9248360 w 12191999"/>
              <a:gd name="connsiteY6" fmla="*/ 2574769 h 2724089"/>
              <a:gd name="connsiteX7" fmla="*/ 3449797 w 12191999"/>
              <a:gd name="connsiteY7" fmla="*/ 2153420 h 2724089"/>
              <a:gd name="connsiteX8" fmla="*/ 0 w 12191999"/>
              <a:gd name="connsiteY8" fmla="*/ 2153420 h 2724089"/>
              <a:gd name="connsiteX9" fmla="*/ 0 w 12191999"/>
              <a:gd name="connsiteY9" fmla="*/ 999441 h 2724089"/>
              <a:gd name="connsiteX10" fmla="*/ 156909 w 12191999"/>
              <a:gd name="connsiteY10" fmla="*/ 944264 h 2724089"/>
              <a:gd name="connsiteX11" fmla="*/ 2281427 w 12191999"/>
              <a:gd name="connsiteY11" fmla="*/ 37 h 2724089"/>
              <a:gd name="connsiteX0" fmla="*/ 2281427 w 12191999"/>
              <a:gd name="connsiteY0" fmla="*/ 37 h 2915505"/>
              <a:gd name="connsiteX1" fmla="*/ 5884163 w 12191999"/>
              <a:gd name="connsiteY1" fmla="*/ 873470 h 2915505"/>
              <a:gd name="connsiteX2" fmla="*/ 9596626 w 12191999"/>
              <a:gd name="connsiteY2" fmla="*/ 97085 h 2915505"/>
              <a:gd name="connsiteX3" fmla="*/ 11835477 w 12191999"/>
              <a:gd name="connsiteY3" fmla="*/ 221996 h 2915505"/>
              <a:gd name="connsiteX4" fmla="*/ 12191999 w 12191999"/>
              <a:gd name="connsiteY4" fmla="*/ 278486 h 2915505"/>
              <a:gd name="connsiteX5" fmla="*/ 12191999 w 12191999"/>
              <a:gd name="connsiteY5" fmla="*/ 2153420 h 2915505"/>
              <a:gd name="connsiteX6" fmla="*/ 9248360 w 12191999"/>
              <a:gd name="connsiteY6" fmla="*/ 2574769 h 2915505"/>
              <a:gd name="connsiteX7" fmla="*/ 3449797 w 12191999"/>
              <a:gd name="connsiteY7" fmla="*/ 2153420 h 2915505"/>
              <a:gd name="connsiteX8" fmla="*/ 0 w 12191999"/>
              <a:gd name="connsiteY8" fmla="*/ 2153420 h 2915505"/>
              <a:gd name="connsiteX9" fmla="*/ 0 w 12191999"/>
              <a:gd name="connsiteY9" fmla="*/ 999441 h 2915505"/>
              <a:gd name="connsiteX10" fmla="*/ 156909 w 12191999"/>
              <a:gd name="connsiteY10" fmla="*/ 944264 h 2915505"/>
              <a:gd name="connsiteX11" fmla="*/ 2281427 w 12191999"/>
              <a:gd name="connsiteY11" fmla="*/ 37 h 2915505"/>
              <a:gd name="connsiteX0" fmla="*/ 2281427 w 12191999"/>
              <a:gd name="connsiteY0" fmla="*/ 37 h 3051369"/>
              <a:gd name="connsiteX1" fmla="*/ 5884163 w 12191999"/>
              <a:gd name="connsiteY1" fmla="*/ 873470 h 3051369"/>
              <a:gd name="connsiteX2" fmla="*/ 9596626 w 12191999"/>
              <a:gd name="connsiteY2" fmla="*/ 97085 h 3051369"/>
              <a:gd name="connsiteX3" fmla="*/ 11835477 w 12191999"/>
              <a:gd name="connsiteY3" fmla="*/ 221996 h 3051369"/>
              <a:gd name="connsiteX4" fmla="*/ 12191999 w 12191999"/>
              <a:gd name="connsiteY4" fmla="*/ 278486 h 3051369"/>
              <a:gd name="connsiteX5" fmla="*/ 12191999 w 12191999"/>
              <a:gd name="connsiteY5" fmla="*/ 2153420 h 3051369"/>
              <a:gd name="connsiteX6" fmla="*/ 9950607 w 12191999"/>
              <a:gd name="connsiteY6" fmla="*/ 2735283 h 3051369"/>
              <a:gd name="connsiteX7" fmla="*/ 3449797 w 12191999"/>
              <a:gd name="connsiteY7" fmla="*/ 2153420 h 3051369"/>
              <a:gd name="connsiteX8" fmla="*/ 0 w 12191999"/>
              <a:gd name="connsiteY8" fmla="*/ 2153420 h 3051369"/>
              <a:gd name="connsiteX9" fmla="*/ 0 w 12191999"/>
              <a:gd name="connsiteY9" fmla="*/ 999441 h 3051369"/>
              <a:gd name="connsiteX10" fmla="*/ 156909 w 12191999"/>
              <a:gd name="connsiteY10" fmla="*/ 944264 h 3051369"/>
              <a:gd name="connsiteX11" fmla="*/ 2281427 w 12191999"/>
              <a:gd name="connsiteY11" fmla="*/ 37 h 3051369"/>
              <a:gd name="connsiteX0" fmla="*/ 2281427 w 12191999"/>
              <a:gd name="connsiteY0" fmla="*/ 37 h 3051369"/>
              <a:gd name="connsiteX1" fmla="*/ 5884163 w 12191999"/>
              <a:gd name="connsiteY1" fmla="*/ 873470 h 3051369"/>
              <a:gd name="connsiteX2" fmla="*/ 9596626 w 12191999"/>
              <a:gd name="connsiteY2" fmla="*/ 97085 h 3051369"/>
              <a:gd name="connsiteX3" fmla="*/ 11835477 w 12191999"/>
              <a:gd name="connsiteY3" fmla="*/ 221996 h 3051369"/>
              <a:gd name="connsiteX4" fmla="*/ 12191999 w 12191999"/>
              <a:gd name="connsiteY4" fmla="*/ 278486 h 3051369"/>
              <a:gd name="connsiteX5" fmla="*/ 12191999 w 12191999"/>
              <a:gd name="connsiteY5" fmla="*/ 2153420 h 3051369"/>
              <a:gd name="connsiteX6" fmla="*/ 9950607 w 12191999"/>
              <a:gd name="connsiteY6" fmla="*/ 2735283 h 3051369"/>
              <a:gd name="connsiteX7" fmla="*/ 3449797 w 12191999"/>
              <a:gd name="connsiteY7" fmla="*/ 2153420 h 3051369"/>
              <a:gd name="connsiteX8" fmla="*/ 0 w 12191999"/>
              <a:gd name="connsiteY8" fmla="*/ 2153420 h 3051369"/>
              <a:gd name="connsiteX9" fmla="*/ 0 w 12191999"/>
              <a:gd name="connsiteY9" fmla="*/ 999441 h 3051369"/>
              <a:gd name="connsiteX10" fmla="*/ 156909 w 12191999"/>
              <a:gd name="connsiteY10" fmla="*/ 944264 h 3051369"/>
              <a:gd name="connsiteX11" fmla="*/ 2281427 w 12191999"/>
              <a:gd name="connsiteY11" fmla="*/ 37 h 3051369"/>
              <a:gd name="connsiteX0" fmla="*/ 2281427 w 12191999"/>
              <a:gd name="connsiteY0" fmla="*/ 37 h 3332382"/>
              <a:gd name="connsiteX1" fmla="*/ 5884163 w 12191999"/>
              <a:gd name="connsiteY1" fmla="*/ 873470 h 3332382"/>
              <a:gd name="connsiteX2" fmla="*/ 9596626 w 12191999"/>
              <a:gd name="connsiteY2" fmla="*/ 97085 h 3332382"/>
              <a:gd name="connsiteX3" fmla="*/ 11835477 w 12191999"/>
              <a:gd name="connsiteY3" fmla="*/ 221996 h 3332382"/>
              <a:gd name="connsiteX4" fmla="*/ 12191999 w 12191999"/>
              <a:gd name="connsiteY4" fmla="*/ 278486 h 3332382"/>
              <a:gd name="connsiteX5" fmla="*/ 12191999 w 12191999"/>
              <a:gd name="connsiteY5" fmla="*/ 2153420 h 3332382"/>
              <a:gd name="connsiteX6" fmla="*/ 9529258 w 12191999"/>
              <a:gd name="connsiteY6" fmla="*/ 3056311 h 3332382"/>
              <a:gd name="connsiteX7" fmla="*/ 3449797 w 12191999"/>
              <a:gd name="connsiteY7" fmla="*/ 2153420 h 3332382"/>
              <a:gd name="connsiteX8" fmla="*/ 0 w 12191999"/>
              <a:gd name="connsiteY8" fmla="*/ 2153420 h 3332382"/>
              <a:gd name="connsiteX9" fmla="*/ 0 w 12191999"/>
              <a:gd name="connsiteY9" fmla="*/ 999441 h 3332382"/>
              <a:gd name="connsiteX10" fmla="*/ 156909 w 12191999"/>
              <a:gd name="connsiteY10" fmla="*/ 944264 h 3332382"/>
              <a:gd name="connsiteX11" fmla="*/ 2281427 w 12191999"/>
              <a:gd name="connsiteY11" fmla="*/ 37 h 3332382"/>
              <a:gd name="connsiteX0" fmla="*/ 2281427 w 12191999"/>
              <a:gd name="connsiteY0" fmla="*/ 37 h 3126016"/>
              <a:gd name="connsiteX1" fmla="*/ 5884163 w 12191999"/>
              <a:gd name="connsiteY1" fmla="*/ 873470 h 3126016"/>
              <a:gd name="connsiteX2" fmla="*/ 9596626 w 12191999"/>
              <a:gd name="connsiteY2" fmla="*/ 97085 h 3126016"/>
              <a:gd name="connsiteX3" fmla="*/ 11835477 w 12191999"/>
              <a:gd name="connsiteY3" fmla="*/ 221996 h 3126016"/>
              <a:gd name="connsiteX4" fmla="*/ 12191999 w 12191999"/>
              <a:gd name="connsiteY4" fmla="*/ 278486 h 3126016"/>
              <a:gd name="connsiteX5" fmla="*/ 12191999 w 12191999"/>
              <a:gd name="connsiteY5" fmla="*/ 2153420 h 3126016"/>
              <a:gd name="connsiteX6" fmla="*/ 9529258 w 12191999"/>
              <a:gd name="connsiteY6" fmla="*/ 3056311 h 3126016"/>
              <a:gd name="connsiteX7" fmla="*/ 3449797 w 12191999"/>
              <a:gd name="connsiteY7" fmla="*/ 2153420 h 3126016"/>
              <a:gd name="connsiteX8" fmla="*/ 0 w 12191999"/>
              <a:gd name="connsiteY8" fmla="*/ 2153420 h 3126016"/>
              <a:gd name="connsiteX9" fmla="*/ 0 w 12191999"/>
              <a:gd name="connsiteY9" fmla="*/ 999441 h 3126016"/>
              <a:gd name="connsiteX10" fmla="*/ 156909 w 12191999"/>
              <a:gd name="connsiteY10" fmla="*/ 944264 h 3126016"/>
              <a:gd name="connsiteX11" fmla="*/ 2281427 w 12191999"/>
              <a:gd name="connsiteY11" fmla="*/ 37 h 3126016"/>
              <a:gd name="connsiteX0" fmla="*/ 2281427 w 12191999"/>
              <a:gd name="connsiteY0" fmla="*/ 37 h 3126016"/>
              <a:gd name="connsiteX1" fmla="*/ 5884163 w 12191999"/>
              <a:gd name="connsiteY1" fmla="*/ 873470 h 3126016"/>
              <a:gd name="connsiteX2" fmla="*/ 9596626 w 12191999"/>
              <a:gd name="connsiteY2" fmla="*/ 97085 h 3126016"/>
              <a:gd name="connsiteX3" fmla="*/ 11835477 w 12191999"/>
              <a:gd name="connsiteY3" fmla="*/ 221996 h 3126016"/>
              <a:gd name="connsiteX4" fmla="*/ 12191999 w 12191999"/>
              <a:gd name="connsiteY4" fmla="*/ 278486 h 3126016"/>
              <a:gd name="connsiteX5" fmla="*/ 12191999 w 12191999"/>
              <a:gd name="connsiteY5" fmla="*/ 2153420 h 3126016"/>
              <a:gd name="connsiteX6" fmla="*/ 9529258 w 12191999"/>
              <a:gd name="connsiteY6" fmla="*/ 3056311 h 3126016"/>
              <a:gd name="connsiteX7" fmla="*/ 6178533 w 12191999"/>
              <a:gd name="connsiteY7" fmla="*/ 2655026 h 3126016"/>
              <a:gd name="connsiteX8" fmla="*/ 3449797 w 12191999"/>
              <a:gd name="connsiteY8" fmla="*/ 2153420 h 3126016"/>
              <a:gd name="connsiteX9" fmla="*/ 0 w 12191999"/>
              <a:gd name="connsiteY9" fmla="*/ 2153420 h 3126016"/>
              <a:gd name="connsiteX10" fmla="*/ 0 w 12191999"/>
              <a:gd name="connsiteY10" fmla="*/ 999441 h 3126016"/>
              <a:gd name="connsiteX11" fmla="*/ 156909 w 12191999"/>
              <a:gd name="connsiteY11" fmla="*/ 944264 h 3126016"/>
              <a:gd name="connsiteX12" fmla="*/ 2281427 w 12191999"/>
              <a:gd name="connsiteY12" fmla="*/ 37 h 3126016"/>
              <a:gd name="connsiteX0" fmla="*/ 2281427 w 12191999"/>
              <a:gd name="connsiteY0" fmla="*/ 37 h 3233409"/>
              <a:gd name="connsiteX1" fmla="*/ 5884163 w 12191999"/>
              <a:gd name="connsiteY1" fmla="*/ 873470 h 3233409"/>
              <a:gd name="connsiteX2" fmla="*/ 9596626 w 12191999"/>
              <a:gd name="connsiteY2" fmla="*/ 97085 h 3233409"/>
              <a:gd name="connsiteX3" fmla="*/ 11835477 w 12191999"/>
              <a:gd name="connsiteY3" fmla="*/ 221996 h 3233409"/>
              <a:gd name="connsiteX4" fmla="*/ 12191999 w 12191999"/>
              <a:gd name="connsiteY4" fmla="*/ 278486 h 3233409"/>
              <a:gd name="connsiteX5" fmla="*/ 12191999 w 12191999"/>
              <a:gd name="connsiteY5" fmla="*/ 2153420 h 3233409"/>
              <a:gd name="connsiteX6" fmla="*/ 9529258 w 12191999"/>
              <a:gd name="connsiteY6" fmla="*/ 3056311 h 3233409"/>
              <a:gd name="connsiteX7" fmla="*/ 6178534 w 12191999"/>
              <a:gd name="connsiteY7" fmla="*/ 3176696 h 3233409"/>
              <a:gd name="connsiteX8" fmla="*/ 3449797 w 12191999"/>
              <a:gd name="connsiteY8" fmla="*/ 2153420 h 3233409"/>
              <a:gd name="connsiteX9" fmla="*/ 0 w 12191999"/>
              <a:gd name="connsiteY9" fmla="*/ 2153420 h 3233409"/>
              <a:gd name="connsiteX10" fmla="*/ 0 w 12191999"/>
              <a:gd name="connsiteY10" fmla="*/ 999441 h 3233409"/>
              <a:gd name="connsiteX11" fmla="*/ 156909 w 12191999"/>
              <a:gd name="connsiteY11" fmla="*/ 944264 h 3233409"/>
              <a:gd name="connsiteX12" fmla="*/ 2281427 w 12191999"/>
              <a:gd name="connsiteY12" fmla="*/ 37 h 3233409"/>
              <a:gd name="connsiteX0" fmla="*/ 2281427 w 12191999"/>
              <a:gd name="connsiteY0" fmla="*/ 37 h 3375301"/>
              <a:gd name="connsiteX1" fmla="*/ 5884163 w 12191999"/>
              <a:gd name="connsiteY1" fmla="*/ 873470 h 3375301"/>
              <a:gd name="connsiteX2" fmla="*/ 9596626 w 12191999"/>
              <a:gd name="connsiteY2" fmla="*/ 97085 h 3375301"/>
              <a:gd name="connsiteX3" fmla="*/ 11835477 w 12191999"/>
              <a:gd name="connsiteY3" fmla="*/ 221996 h 3375301"/>
              <a:gd name="connsiteX4" fmla="*/ 12191999 w 12191999"/>
              <a:gd name="connsiteY4" fmla="*/ 278486 h 3375301"/>
              <a:gd name="connsiteX5" fmla="*/ 12191999 w 12191999"/>
              <a:gd name="connsiteY5" fmla="*/ 2153420 h 3375301"/>
              <a:gd name="connsiteX6" fmla="*/ 8465854 w 12191999"/>
              <a:gd name="connsiteY6" fmla="*/ 3317146 h 3375301"/>
              <a:gd name="connsiteX7" fmla="*/ 6178534 w 12191999"/>
              <a:gd name="connsiteY7" fmla="*/ 3176696 h 3375301"/>
              <a:gd name="connsiteX8" fmla="*/ 3449797 w 12191999"/>
              <a:gd name="connsiteY8" fmla="*/ 2153420 h 3375301"/>
              <a:gd name="connsiteX9" fmla="*/ 0 w 12191999"/>
              <a:gd name="connsiteY9" fmla="*/ 2153420 h 3375301"/>
              <a:gd name="connsiteX10" fmla="*/ 0 w 12191999"/>
              <a:gd name="connsiteY10" fmla="*/ 999441 h 3375301"/>
              <a:gd name="connsiteX11" fmla="*/ 156909 w 12191999"/>
              <a:gd name="connsiteY11" fmla="*/ 944264 h 3375301"/>
              <a:gd name="connsiteX12" fmla="*/ 2281427 w 12191999"/>
              <a:gd name="connsiteY12" fmla="*/ 37 h 3375301"/>
              <a:gd name="connsiteX0" fmla="*/ 2281427 w 12191999"/>
              <a:gd name="connsiteY0" fmla="*/ 37 h 3352185"/>
              <a:gd name="connsiteX1" fmla="*/ 5884163 w 12191999"/>
              <a:gd name="connsiteY1" fmla="*/ 873470 h 3352185"/>
              <a:gd name="connsiteX2" fmla="*/ 9596626 w 12191999"/>
              <a:gd name="connsiteY2" fmla="*/ 97085 h 3352185"/>
              <a:gd name="connsiteX3" fmla="*/ 11835477 w 12191999"/>
              <a:gd name="connsiteY3" fmla="*/ 221996 h 3352185"/>
              <a:gd name="connsiteX4" fmla="*/ 12191999 w 12191999"/>
              <a:gd name="connsiteY4" fmla="*/ 278486 h 3352185"/>
              <a:gd name="connsiteX5" fmla="*/ 12191999 w 12191999"/>
              <a:gd name="connsiteY5" fmla="*/ 2153420 h 3352185"/>
              <a:gd name="connsiteX6" fmla="*/ 8465854 w 12191999"/>
              <a:gd name="connsiteY6" fmla="*/ 3317146 h 3352185"/>
              <a:gd name="connsiteX7" fmla="*/ 6178534 w 12191999"/>
              <a:gd name="connsiteY7" fmla="*/ 3176696 h 3352185"/>
              <a:gd name="connsiteX8" fmla="*/ 3449797 w 12191999"/>
              <a:gd name="connsiteY8" fmla="*/ 2153420 h 3352185"/>
              <a:gd name="connsiteX9" fmla="*/ 0 w 12191999"/>
              <a:gd name="connsiteY9" fmla="*/ 2153420 h 3352185"/>
              <a:gd name="connsiteX10" fmla="*/ 0 w 12191999"/>
              <a:gd name="connsiteY10" fmla="*/ 999441 h 3352185"/>
              <a:gd name="connsiteX11" fmla="*/ 156909 w 12191999"/>
              <a:gd name="connsiteY11" fmla="*/ 944264 h 3352185"/>
              <a:gd name="connsiteX12" fmla="*/ 2281427 w 12191999"/>
              <a:gd name="connsiteY12" fmla="*/ 37 h 3352185"/>
              <a:gd name="connsiteX0" fmla="*/ 2281427 w 12191999"/>
              <a:gd name="connsiteY0" fmla="*/ 37 h 3326256"/>
              <a:gd name="connsiteX1" fmla="*/ 5884163 w 12191999"/>
              <a:gd name="connsiteY1" fmla="*/ 873470 h 3326256"/>
              <a:gd name="connsiteX2" fmla="*/ 9596626 w 12191999"/>
              <a:gd name="connsiteY2" fmla="*/ 97085 h 3326256"/>
              <a:gd name="connsiteX3" fmla="*/ 11835477 w 12191999"/>
              <a:gd name="connsiteY3" fmla="*/ 221996 h 3326256"/>
              <a:gd name="connsiteX4" fmla="*/ 12191999 w 12191999"/>
              <a:gd name="connsiteY4" fmla="*/ 278486 h 3326256"/>
              <a:gd name="connsiteX5" fmla="*/ 12191999 w 12191999"/>
              <a:gd name="connsiteY5" fmla="*/ 2153420 h 3326256"/>
              <a:gd name="connsiteX6" fmla="*/ 8465854 w 12191999"/>
              <a:gd name="connsiteY6" fmla="*/ 3317146 h 3326256"/>
              <a:gd name="connsiteX7" fmla="*/ 6178534 w 12191999"/>
              <a:gd name="connsiteY7" fmla="*/ 3176696 h 3326256"/>
              <a:gd name="connsiteX8" fmla="*/ 3449797 w 12191999"/>
              <a:gd name="connsiteY8" fmla="*/ 2153420 h 3326256"/>
              <a:gd name="connsiteX9" fmla="*/ 0 w 12191999"/>
              <a:gd name="connsiteY9" fmla="*/ 2153420 h 3326256"/>
              <a:gd name="connsiteX10" fmla="*/ 0 w 12191999"/>
              <a:gd name="connsiteY10" fmla="*/ 999441 h 3326256"/>
              <a:gd name="connsiteX11" fmla="*/ 156909 w 12191999"/>
              <a:gd name="connsiteY11" fmla="*/ 944264 h 3326256"/>
              <a:gd name="connsiteX12" fmla="*/ 2281427 w 12191999"/>
              <a:gd name="connsiteY12" fmla="*/ 37 h 3326256"/>
              <a:gd name="connsiteX0" fmla="*/ 2281427 w 12191999"/>
              <a:gd name="connsiteY0" fmla="*/ 37 h 3503275"/>
              <a:gd name="connsiteX1" fmla="*/ 5884163 w 12191999"/>
              <a:gd name="connsiteY1" fmla="*/ 873470 h 3503275"/>
              <a:gd name="connsiteX2" fmla="*/ 9596626 w 12191999"/>
              <a:gd name="connsiteY2" fmla="*/ 97085 h 3503275"/>
              <a:gd name="connsiteX3" fmla="*/ 11835477 w 12191999"/>
              <a:gd name="connsiteY3" fmla="*/ 221996 h 3503275"/>
              <a:gd name="connsiteX4" fmla="*/ 12191999 w 12191999"/>
              <a:gd name="connsiteY4" fmla="*/ 278486 h 3503275"/>
              <a:gd name="connsiteX5" fmla="*/ 12191999 w 12191999"/>
              <a:gd name="connsiteY5" fmla="*/ 2153420 h 3503275"/>
              <a:gd name="connsiteX6" fmla="*/ 8465854 w 12191999"/>
              <a:gd name="connsiteY6" fmla="*/ 3317146 h 3503275"/>
              <a:gd name="connsiteX7" fmla="*/ 5215452 w 12191999"/>
              <a:gd name="connsiteY7" fmla="*/ 3457596 h 3503275"/>
              <a:gd name="connsiteX8" fmla="*/ 3449797 w 12191999"/>
              <a:gd name="connsiteY8" fmla="*/ 2153420 h 3503275"/>
              <a:gd name="connsiteX9" fmla="*/ 0 w 12191999"/>
              <a:gd name="connsiteY9" fmla="*/ 2153420 h 3503275"/>
              <a:gd name="connsiteX10" fmla="*/ 0 w 12191999"/>
              <a:gd name="connsiteY10" fmla="*/ 999441 h 3503275"/>
              <a:gd name="connsiteX11" fmla="*/ 156909 w 12191999"/>
              <a:gd name="connsiteY11" fmla="*/ 944264 h 3503275"/>
              <a:gd name="connsiteX12" fmla="*/ 2281427 w 12191999"/>
              <a:gd name="connsiteY12" fmla="*/ 37 h 3503275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3449797 w 12191999"/>
              <a:gd name="connsiteY8" fmla="*/ 2153420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68256 w 12191999"/>
              <a:gd name="connsiteY8" fmla="*/ 255470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68256 w 12191999"/>
              <a:gd name="connsiteY8" fmla="*/ 255470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28127 w 12191999"/>
              <a:gd name="connsiteY8" fmla="*/ 279547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928127 w 12191999"/>
              <a:gd name="connsiteY8" fmla="*/ 2795474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07099 w 12191999"/>
              <a:gd name="connsiteY8" fmla="*/ 2614896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07099 w 12191999"/>
              <a:gd name="connsiteY8" fmla="*/ 2614896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27164 w 12191999"/>
              <a:gd name="connsiteY8" fmla="*/ 2875731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281427 w 12191999"/>
              <a:gd name="connsiteY0" fmla="*/ 37 h 3533512"/>
              <a:gd name="connsiteX1" fmla="*/ 5884163 w 12191999"/>
              <a:gd name="connsiteY1" fmla="*/ 873470 h 3533512"/>
              <a:gd name="connsiteX2" fmla="*/ 9596626 w 12191999"/>
              <a:gd name="connsiteY2" fmla="*/ 97085 h 3533512"/>
              <a:gd name="connsiteX3" fmla="*/ 11835477 w 12191999"/>
              <a:gd name="connsiteY3" fmla="*/ 221996 h 3533512"/>
              <a:gd name="connsiteX4" fmla="*/ 12191999 w 12191999"/>
              <a:gd name="connsiteY4" fmla="*/ 278486 h 3533512"/>
              <a:gd name="connsiteX5" fmla="*/ 12191999 w 12191999"/>
              <a:gd name="connsiteY5" fmla="*/ 2153420 h 3533512"/>
              <a:gd name="connsiteX6" fmla="*/ 8465854 w 12191999"/>
              <a:gd name="connsiteY6" fmla="*/ 3317146 h 3533512"/>
              <a:gd name="connsiteX7" fmla="*/ 5215452 w 12191999"/>
              <a:gd name="connsiteY7" fmla="*/ 3457596 h 3533512"/>
              <a:gd name="connsiteX8" fmla="*/ 2627164 w 12191999"/>
              <a:gd name="connsiteY8" fmla="*/ 2875731 h 3533512"/>
              <a:gd name="connsiteX9" fmla="*/ 0 w 12191999"/>
              <a:gd name="connsiteY9" fmla="*/ 2153420 h 3533512"/>
              <a:gd name="connsiteX10" fmla="*/ 0 w 12191999"/>
              <a:gd name="connsiteY10" fmla="*/ 999441 h 3533512"/>
              <a:gd name="connsiteX11" fmla="*/ 156909 w 12191999"/>
              <a:gd name="connsiteY11" fmla="*/ 944264 h 3533512"/>
              <a:gd name="connsiteX12" fmla="*/ 2281427 w 12191999"/>
              <a:gd name="connsiteY12" fmla="*/ 37 h 3533512"/>
              <a:gd name="connsiteX0" fmla="*/ 2702777 w 12613349"/>
              <a:gd name="connsiteY0" fmla="*/ 37 h 3533512"/>
              <a:gd name="connsiteX1" fmla="*/ 6305513 w 12613349"/>
              <a:gd name="connsiteY1" fmla="*/ 873470 h 3533512"/>
              <a:gd name="connsiteX2" fmla="*/ 10017976 w 12613349"/>
              <a:gd name="connsiteY2" fmla="*/ 97085 h 3533512"/>
              <a:gd name="connsiteX3" fmla="*/ 12256827 w 12613349"/>
              <a:gd name="connsiteY3" fmla="*/ 221996 h 3533512"/>
              <a:gd name="connsiteX4" fmla="*/ 12613349 w 12613349"/>
              <a:gd name="connsiteY4" fmla="*/ 278486 h 3533512"/>
              <a:gd name="connsiteX5" fmla="*/ 12613349 w 12613349"/>
              <a:gd name="connsiteY5" fmla="*/ 2153420 h 3533512"/>
              <a:gd name="connsiteX6" fmla="*/ 8887204 w 12613349"/>
              <a:gd name="connsiteY6" fmla="*/ 3317146 h 3533512"/>
              <a:gd name="connsiteX7" fmla="*/ 5636802 w 12613349"/>
              <a:gd name="connsiteY7" fmla="*/ 3457596 h 3533512"/>
              <a:gd name="connsiteX8" fmla="*/ 3048514 w 12613349"/>
              <a:gd name="connsiteY8" fmla="*/ 2875731 h 3533512"/>
              <a:gd name="connsiteX9" fmla="*/ 0 w 12613349"/>
              <a:gd name="connsiteY9" fmla="*/ 3116503 h 3533512"/>
              <a:gd name="connsiteX10" fmla="*/ 421350 w 12613349"/>
              <a:gd name="connsiteY10" fmla="*/ 999441 h 3533512"/>
              <a:gd name="connsiteX11" fmla="*/ 578259 w 12613349"/>
              <a:gd name="connsiteY11" fmla="*/ 944264 h 3533512"/>
              <a:gd name="connsiteX12" fmla="*/ 2702777 w 12613349"/>
              <a:gd name="connsiteY12" fmla="*/ 37 h 3533512"/>
              <a:gd name="connsiteX0" fmla="*/ 3022049 w 12932621"/>
              <a:gd name="connsiteY0" fmla="*/ 37 h 3533512"/>
              <a:gd name="connsiteX1" fmla="*/ 6624785 w 12932621"/>
              <a:gd name="connsiteY1" fmla="*/ 873470 h 3533512"/>
              <a:gd name="connsiteX2" fmla="*/ 10337248 w 12932621"/>
              <a:gd name="connsiteY2" fmla="*/ 97085 h 3533512"/>
              <a:gd name="connsiteX3" fmla="*/ 12576099 w 12932621"/>
              <a:gd name="connsiteY3" fmla="*/ 221996 h 3533512"/>
              <a:gd name="connsiteX4" fmla="*/ 12932621 w 12932621"/>
              <a:gd name="connsiteY4" fmla="*/ 278486 h 3533512"/>
              <a:gd name="connsiteX5" fmla="*/ 12932621 w 12932621"/>
              <a:gd name="connsiteY5" fmla="*/ 2153420 h 3533512"/>
              <a:gd name="connsiteX6" fmla="*/ 9206476 w 12932621"/>
              <a:gd name="connsiteY6" fmla="*/ 3317146 h 3533512"/>
              <a:gd name="connsiteX7" fmla="*/ 5956074 w 12932621"/>
              <a:gd name="connsiteY7" fmla="*/ 3457596 h 3533512"/>
              <a:gd name="connsiteX8" fmla="*/ 3367786 w 12932621"/>
              <a:gd name="connsiteY8" fmla="*/ 2875731 h 3533512"/>
              <a:gd name="connsiteX9" fmla="*/ 319272 w 12932621"/>
              <a:gd name="connsiteY9" fmla="*/ 3116503 h 3533512"/>
              <a:gd name="connsiteX10" fmla="*/ 740622 w 12932621"/>
              <a:gd name="connsiteY10" fmla="*/ 999441 h 3533512"/>
              <a:gd name="connsiteX11" fmla="*/ 897531 w 12932621"/>
              <a:gd name="connsiteY11" fmla="*/ 944264 h 3533512"/>
              <a:gd name="connsiteX12" fmla="*/ 3022049 w 12932621"/>
              <a:gd name="connsiteY12" fmla="*/ 37 h 3533512"/>
              <a:gd name="connsiteX0" fmla="*/ 3022049 w 12932621"/>
              <a:gd name="connsiteY0" fmla="*/ 37 h 3533512"/>
              <a:gd name="connsiteX1" fmla="*/ 6624785 w 12932621"/>
              <a:gd name="connsiteY1" fmla="*/ 873470 h 3533512"/>
              <a:gd name="connsiteX2" fmla="*/ 10337248 w 12932621"/>
              <a:gd name="connsiteY2" fmla="*/ 97085 h 3533512"/>
              <a:gd name="connsiteX3" fmla="*/ 12576099 w 12932621"/>
              <a:gd name="connsiteY3" fmla="*/ 221996 h 3533512"/>
              <a:gd name="connsiteX4" fmla="*/ 12932621 w 12932621"/>
              <a:gd name="connsiteY4" fmla="*/ 278486 h 3533512"/>
              <a:gd name="connsiteX5" fmla="*/ 12932621 w 12932621"/>
              <a:gd name="connsiteY5" fmla="*/ 2153420 h 3533512"/>
              <a:gd name="connsiteX6" fmla="*/ 9206476 w 12932621"/>
              <a:gd name="connsiteY6" fmla="*/ 3317146 h 3533512"/>
              <a:gd name="connsiteX7" fmla="*/ 5956074 w 12932621"/>
              <a:gd name="connsiteY7" fmla="*/ 3457596 h 3533512"/>
              <a:gd name="connsiteX8" fmla="*/ 3367786 w 12932621"/>
              <a:gd name="connsiteY8" fmla="*/ 2875731 h 3533512"/>
              <a:gd name="connsiteX9" fmla="*/ 319272 w 12932621"/>
              <a:gd name="connsiteY9" fmla="*/ 3116503 h 3533512"/>
              <a:gd name="connsiteX10" fmla="*/ 740622 w 12932621"/>
              <a:gd name="connsiteY10" fmla="*/ 999441 h 3533512"/>
              <a:gd name="connsiteX11" fmla="*/ 897531 w 12932621"/>
              <a:gd name="connsiteY11" fmla="*/ 944264 h 3533512"/>
              <a:gd name="connsiteX12" fmla="*/ 3022049 w 12932621"/>
              <a:gd name="connsiteY12" fmla="*/ 37 h 3533512"/>
              <a:gd name="connsiteX0" fmla="*/ 3131655 w 13042227"/>
              <a:gd name="connsiteY0" fmla="*/ 37 h 3533512"/>
              <a:gd name="connsiteX1" fmla="*/ 6734391 w 13042227"/>
              <a:gd name="connsiteY1" fmla="*/ 873470 h 3533512"/>
              <a:gd name="connsiteX2" fmla="*/ 10446854 w 13042227"/>
              <a:gd name="connsiteY2" fmla="*/ 97085 h 3533512"/>
              <a:gd name="connsiteX3" fmla="*/ 12685705 w 13042227"/>
              <a:gd name="connsiteY3" fmla="*/ 221996 h 3533512"/>
              <a:gd name="connsiteX4" fmla="*/ 13042227 w 13042227"/>
              <a:gd name="connsiteY4" fmla="*/ 278486 h 3533512"/>
              <a:gd name="connsiteX5" fmla="*/ 13042227 w 13042227"/>
              <a:gd name="connsiteY5" fmla="*/ 2153420 h 3533512"/>
              <a:gd name="connsiteX6" fmla="*/ 9316082 w 13042227"/>
              <a:gd name="connsiteY6" fmla="*/ 3317146 h 3533512"/>
              <a:gd name="connsiteX7" fmla="*/ 6065680 w 13042227"/>
              <a:gd name="connsiteY7" fmla="*/ 3457596 h 3533512"/>
              <a:gd name="connsiteX8" fmla="*/ 3477392 w 13042227"/>
              <a:gd name="connsiteY8" fmla="*/ 2875731 h 3533512"/>
              <a:gd name="connsiteX9" fmla="*/ 428878 w 13042227"/>
              <a:gd name="connsiteY9" fmla="*/ 3116503 h 3533512"/>
              <a:gd name="connsiteX10" fmla="*/ 388751 w 13042227"/>
              <a:gd name="connsiteY10" fmla="*/ 1099762 h 3533512"/>
              <a:gd name="connsiteX11" fmla="*/ 1007137 w 13042227"/>
              <a:gd name="connsiteY11" fmla="*/ 944264 h 3533512"/>
              <a:gd name="connsiteX12" fmla="*/ 3131655 w 13042227"/>
              <a:gd name="connsiteY12" fmla="*/ 37 h 3533512"/>
              <a:gd name="connsiteX0" fmla="*/ 3194615 w 13105187"/>
              <a:gd name="connsiteY0" fmla="*/ 37 h 3533512"/>
              <a:gd name="connsiteX1" fmla="*/ 6797351 w 13105187"/>
              <a:gd name="connsiteY1" fmla="*/ 873470 h 3533512"/>
              <a:gd name="connsiteX2" fmla="*/ 10509814 w 13105187"/>
              <a:gd name="connsiteY2" fmla="*/ 97085 h 3533512"/>
              <a:gd name="connsiteX3" fmla="*/ 12748665 w 13105187"/>
              <a:gd name="connsiteY3" fmla="*/ 221996 h 3533512"/>
              <a:gd name="connsiteX4" fmla="*/ 13105187 w 13105187"/>
              <a:gd name="connsiteY4" fmla="*/ 278486 h 3533512"/>
              <a:gd name="connsiteX5" fmla="*/ 13105187 w 13105187"/>
              <a:gd name="connsiteY5" fmla="*/ 2153420 h 3533512"/>
              <a:gd name="connsiteX6" fmla="*/ 9379042 w 13105187"/>
              <a:gd name="connsiteY6" fmla="*/ 3317146 h 3533512"/>
              <a:gd name="connsiteX7" fmla="*/ 6128640 w 13105187"/>
              <a:gd name="connsiteY7" fmla="*/ 3457596 h 3533512"/>
              <a:gd name="connsiteX8" fmla="*/ 3540352 w 13105187"/>
              <a:gd name="connsiteY8" fmla="*/ 2875731 h 3533512"/>
              <a:gd name="connsiteX9" fmla="*/ 491838 w 13105187"/>
              <a:gd name="connsiteY9" fmla="*/ 3116503 h 3533512"/>
              <a:gd name="connsiteX10" fmla="*/ 451711 w 13105187"/>
              <a:gd name="connsiteY10" fmla="*/ 1099762 h 3533512"/>
              <a:gd name="connsiteX11" fmla="*/ 1070097 w 13105187"/>
              <a:gd name="connsiteY11" fmla="*/ 944264 h 3533512"/>
              <a:gd name="connsiteX12" fmla="*/ 3194615 w 13105187"/>
              <a:gd name="connsiteY12" fmla="*/ 37 h 3533512"/>
              <a:gd name="connsiteX0" fmla="*/ 3194615 w 13105187"/>
              <a:gd name="connsiteY0" fmla="*/ 37 h 3533512"/>
              <a:gd name="connsiteX1" fmla="*/ 6797351 w 13105187"/>
              <a:gd name="connsiteY1" fmla="*/ 873470 h 3533512"/>
              <a:gd name="connsiteX2" fmla="*/ 10509814 w 13105187"/>
              <a:gd name="connsiteY2" fmla="*/ 97085 h 3533512"/>
              <a:gd name="connsiteX3" fmla="*/ 12748665 w 13105187"/>
              <a:gd name="connsiteY3" fmla="*/ 221996 h 3533512"/>
              <a:gd name="connsiteX4" fmla="*/ 13105187 w 13105187"/>
              <a:gd name="connsiteY4" fmla="*/ 278486 h 3533512"/>
              <a:gd name="connsiteX5" fmla="*/ 13105187 w 13105187"/>
              <a:gd name="connsiteY5" fmla="*/ 2491676 h 3533512"/>
              <a:gd name="connsiteX6" fmla="*/ 9379042 w 13105187"/>
              <a:gd name="connsiteY6" fmla="*/ 3317146 h 3533512"/>
              <a:gd name="connsiteX7" fmla="*/ 6128640 w 13105187"/>
              <a:gd name="connsiteY7" fmla="*/ 3457596 h 3533512"/>
              <a:gd name="connsiteX8" fmla="*/ 3540352 w 13105187"/>
              <a:gd name="connsiteY8" fmla="*/ 2875731 h 3533512"/>
              <a:gd name="connsiteX9" fmla="*/ 491838 w 13105187"/>
              <a:gd name="connsiteY9" fmla="*/ 3116503 h 3533512"/>
              <a:gd name="connsiteX10" fmla="*/ 451711 w 13105187"/>
              <a:gd name="connsiteY10" fmla="*/ 1099762 h 3533512"/>
              <a:gd name="connsiteX11" fmla="*/ 1070097 w 13105187"/>
              <a:gd name="connsiteY11" fmla="*/ 944264 h 3533512"/>
              <a:gd name="connsiteX12" fmla="*/ 3194615 w 13105187"/>
              <a:gd name="connsiteY12" fmla="*/ 37 h 3533512"/>
              <a:gd name="connsiteX0" fmla="*/ 3194615 w 13105187"/>
              <a:gd name="connsiteY0" fmla="*/ 37 h 3461857"/>
              <a:gd name="connsiteX1" fmla="*/ 6797351 w 13105187"/>
              <a:gd name="connsiteY1" fmla="*/ 873470 h 3461857"/>
              <a:gd name="connsiteX2" fmla="*/ 10509814 w 13105187"/>
              <a:gd name="connsiteY2" fmla="*/ 97085 h 3461857"/>
              <a:gd name="connsiteX3" fmla="*/ 12748665 w 13105187"/>
              <a:gd name="connsiteY3" fmla="*/ 221996 h 3461857"/>
              <a:gd name="connsiteX4" fmla="*/ 13105187 w 13105187"/>
              <a:gd name="connsiteY4" fmla="*/ 278486 h 3461857"/>
              <a:gd name="connsiteX5" fmla="*/ 13105187 w 13105187"/>
              <a:gd name="connsiteY5" fmla="*/ 2491676 h 3461857"/>
              <a:gd name="connsiteX6" fmla="*/ 10717075 w 13105187"/>
              <a:gd name="connsiteY6" fmla="*/ 3091642 h 3461857"/>
              <a:gd name="connsiteX7" fmla="*/ 6128640 w 13105187"/>
              <a:gd name="connsiteY7" fmla="*/ 3457596 h 3461857"/>
              <a:gd name="connsiteX8" fmla="*/ 3540352 w 13105187"/>
              <a:gd name="connsiteY8" fmla="*/ 2875731 h 3461857"/>
              <a:gd name="connsiteX9" fmla="*/ 491838 w 13105187"/>
              <a:gd name="connsiteY9" fmla="*/ 3116503 h 3461857"/>
              <a:gd name="connsiteX10" fmla="*/ 451711 w 13105187"/>
              <a:gd name="connsiteY10" fmla="*/ 1099762 h 3461857"/>
              <a:gd name="connsiteX11" fmla="*/ 1070097 w 13105187"/>
              <a:gd name="connsiteY11" fmla="*/ 944264 h 3461857"/>
              <a:gd name="connsiteX12" fmla="*/ 3194615 w 13105187"/>
              <a:gd name="connsiteY12" fmla="*/ 37 h 3461857"/>
              <a:gd name="connsiteX0" fmla="*/ 3194615 w 13174158"/>
              <a:gd name="connsiteY0" fmla="*/ 37 h 3461857"/>
              <a:gd name="connsiteX1" fmla="*/ 6797351 w 13174158"/>
              <a:gd name="connsiteY1" fmla="*/ 873470 h 3461857"/>
              <a:gd name="connsiteX2" fmla="*/ 10509814 w 13174158"/>
              <a:gd name="connsiteY2" fmla="*/ 97085 h 3461857"/>
              <a:gd name="connsiteX3" fmla="*/ 12748665 w 13174158"/>
              <a:gd name="connsiteY3" fmla="*/ 221996 h 3461857"/>
              <a:gd name="connsiteX4" fmla="*/ 13174158 w 13174158"/>
              <a:gd name="connsiteY4" fmla="*/ 1042695 h 3461857"/>
              <a:gd name="connsiteX5" fmla="*/ 13105187 w 13174158"/>
              <a:gd name="connsiteY5" fmla="*/ 2491676 h 3461857"/>
              <a:gd name="connsiteX6" fmla="*/ 10717075 w 13174158"/>
              <a:gd name="connsiteY6" fmla="*/ 3091642 h 3461857"/>
              <a:gd name="connsiteX7" fmla="*/ 6128640 w 13174158"/>
              <a:gd name="connsiteY7" fmla="*/ 3457596 h 3461857"/>
              <a:gd name="connsiteX8" fmla="*/ 3540352 w 13174158"/>
              <a:gd name="connsiteY8" fmla="*/ 2875731 h 3461857"/>
              <a:gd name="connsiteX9" fmla="*/ 491838 w 13174158"/>
              <a:gd name="connsiteY9" fmla="*/ 3116503 h 3461857"/>
              <a:gd name="connsiteX10" fmla="*/ 451711 w 13174158"/>
              <a:gd name="connsiteY10" fmla="*/ 1099762 h 3461857"/>
              <a:gd name="connsiteX11" fmla="*/ 1070097 w 13174158"/>
              <a:gd name="connsiteY11" fmla="*/ 944264 h 3461857"/>
              <a:gd name="connsiteX12" fmla="*/ 3194615 w 13174158"/>
              <a:gd name="connsiteY12" fmla="*/ 37 h 3461857"/>
              <a:gd name="connsiteX0" fmla="*/ 3194615 w 13174158"/>
              <a:gd name="connsiteY0" fmla="*/ 37 h 3461857"/>
              <a:gd name="connsiteX1" fmla="*/ 6797351 w 13174158"/>
              <a:gd name="connsiteY1" fmla="*/ 873470 h 3461857"/>
              <a:gd name="connsiteX2" fmla="*/ 10509814 w 13174158"/>
              <a:gd name="connsiteY2" fmla="*/ 97085 h 3461857"/>
              <a:gd name="connsiteX3" fmla="*/ 12803841 w 13174158"/>
              <a:gd name="connsiteY3" fmla="*/ 911036 h 3461857"/>
              <a:gd name="connsiteX4" fmla="*/ 13174158 w 13174158"/>
              <a:gd name="connsiteY4" fmla="*/ 1042695 h 3461857"/>
              <a:gd name="connsiteX5" fmla="*/ 13105187 w 13174158"/>
              <a:gd name="connsiteY5" fmla="*/ 2491676 h 3461857"/>
              <a:gd name="connsiteX6" fmla="*/ 10717075 w 13174158"/>
              <a:gd name="connsiteY6" fmla="*/ 3091642 h 3461857"/>
              <a:gd name="connsiteX7" fmla="*/ 6128640 w 13174158"/>
              <a:gd name="connsiteY7" fmla="*/ 3457596 h 3461857"/>
              <a:gd name="connsiteX8" fmla="*/ 3540352 w 13174158"/>
              <a:gd name="connsiteY8" fmla="*/ 2875731 h 3461857"/>
              <a:gd name="connsiteX9" fmla="*/ 491838 w 13174158"/>
              <a:gd name="connsiteY9" fmla="*/ 3116503 h 3461857"/>
              <a:gd name="connsiteX10" fmla="*/ 451711 w 13174158"/>
              <a:gd name="connsiteY10" fmla="*/ 1099762 h 3461857"/>
              <a:gd name="connsiteX11" fmla="*/ 1070097 w 13174158"/>
              <a:gd name="connsiteY11" fmla="*/ 944264 h 3461857"/>
              <a:gd name="connsiteX12" fmla="*/ 3194615 w 13174158"/>
              <a:gd name="connsiteY12" fmla="*/ 37 h 3461857"/>
              <a:gd name="connsiteX0" fmla="*/ 3194615 w 13256923"/>
              <a:gd name="connsiteY0" fmla="*/ 37 h 3461857"/>
              <a:gd name="connsiteX1" fmla="*/ 6797351 w 13256923"/>
              <a:gd name="connsiteY1" fmla="*/ 873470 h 3461857"/>
              <a:gd name="connsiteX2" fmla="*/ 10509814 w 13256923"/>
              <a:gd name="connsiteY2" fmla="*/ 97085 h 3461857"/>
              <a:gd name="connsiteX3" fmla="*/ 12803841 w 13256923"/>
              <a:gd name="connsiteY3" fmla="*/ 911036 h 3461857"/>
              <a:gd name="connsiteX4" fmla="*/ 13256923 w 13256923"/>
              <a:gd name="connsiteY4" fmla="*/ 1669096 h 3461857"/>
              <a:gd name="connsiteX5" fmla="*/ 13105187 w 13256923"/>
              <a:gd name="connsiteY5" fmla="*/ 2491676 h 3461857"/>
              <a:gd name="connsiteX6" fmla="*/ 10717075 w 13256923"/>
              <a:gd name="connsiteY6" fmla="*/ 3091642 h 3461857"/>
              <a:gd name="connsiteX7" fmla="*/ 6128640 w 13256923"/>
              <a:gd name="connsiteY7" fmla="*/ 3457596 h 3461857"/>
              <a:gd name="connsiteX8" fmla="*/ 3540352 w 13256923"/>
              <a:gd name="connsiteY8" fmla="*/ 2875731 h 3461857"/>
              <a:gd name="connsiteX9" fmla="*/ 491838 w 13256923"/>
              <a:gd name="connsiteY9" fmla="*/ 3116503 h 3461857"/>
              <a:gd name="connsiteX10" fmla="*/ 451711 w 13256923"/>
              <a:gd name="connsiteY10" fmla="*/ 1099762 h 3461857"/>
              <a:gd name="connsiteX11" fmla="*/ 1070097 w 13256923"/>
              <a:gd name="connsiteY11" fmla="*/ 944264 h 3461857"/>
              <a:gd name="connsiteX12" fmla="*/ 3194615 w 13256923"/>
              <a:gd name="connsiteY12" fmla="*/ 37 h 3461857"/>
              <a:gd name="connsiteX0" fmla="*/ 3194615 w 13256923"/>
              <a:gd name="connsiteY0" fmla="*/ 37 h 3461857"/>
              <a:gd name="connsiteX1" fmla="*/ 6797351 w 13256923"/>
              <a:gd name="connsiteY1" fmla="*/ 873470 h 3461857"/>
              <a:gd name="connsiteX2" fmla="*/ 10509814 w 13256923"/>
              <a:gd name="connsiteY2" fmla="*/ 97085 h 3461857"/>
              <a:gd name="connsiteX3" fmla="*/ 12803841 w 13256923"/>
              <a:gd name="connsiteY3" fmla="*/ 911036 h 3461857"/>
              <a:gd name="connsiteX4" fmla="*/ 13256923 w 13256923"/>
              <a:gd name="connsiteY4" fmla="*/ 1669096 h 3461857"/>
              <a:gd name="connsiteX5" fmla="*/ 13160363 w 13256923"/>
              <a:gd name="connsiteY5" fmla="*/ 2917628 h 3461857"/>
              <a:gd name="connsiteX6" fmla="*/ 10717075 w 13256923"/>
              <a:gd name="connsiteY6" fmla="*/ 3091642 h 3461857"/>
              <a:gd name="connsiteX7" fmla="*/ 6128640 w 13256923"/>
              <a:gd name="connsiteY7" fmla="*/ 3457596 h 3461857"/>
              <a:gd name="connsiteX8" fmla="*/ 3540352 w 13256923"/>
              <a:gd name="connsiteY8" fmla="*/ 2875731 h 3461857"/>
              <a:gd name="connsiteX9" fmla="*/ 491838 w 13256923"/>
              <a:gd name="connsiteY9" fmla="*/ 3116503 h 3461857"/>
              <a:gd name="connsiteX10" fmla="*/ 451711 w 13256923"/>
              <a:gd name="connsiteY10" fmla="*/ 1099762 h 3461857"/>
              <a:gd name="connsiteX11" fmla="*/ 1070097 w 13256923"/>
              <a:gd name="connsiteY11" fmla="*/ 944264 h 3461857"/>
              <a:gd name="connsiteX12" fmla="*/ 3194615 w 13256923"/>
              <a:gd name="connsiteY12" fmla="*/ 37 h 3461857"/>
              <a:gd name="connsiteX0" fmla="*/ 3194615 w 13256923"/>
              <a:gd name="connsiteY0" fmla="*/ 37 h 3461857"/>
              <a:gd name="connsiteX1" fmla="*/ 6797351 w 13256923"/>
              <a:gd name="connsiteY1" fmla="*/ 873470 h 3461857"/>
              <a:gd name="connsiteX2" fmla="*/ 10509814 w 13256923"/>
              <a:gd name="connsiteY2" fmla="*/ 97085 h 3461857"/>
              <a:gd name="connsiteX3" fmla="*/ 12803841 w 13256923"/>
              <a:gd name="connsiteY3" fmla="*/ 911036 h 3461857"/>
              <a:gd name="connsiteX4" fmla="*/ 13256923 w 13256923"/>
              <a:gd name="connsiteY4" fmla="*/ 1669096 h 3461857"/>
              <a:gd name="connsiteX5" fmla="*/ 13160363 w 13256923"/>
              <a:gd name="connsiteY5" fmla="*/ 2917628 h 3461857"/>
              <a:gd name="connsiteX6" fmla="*/ 10717075 w 13256923"/>
              <a:gd name="connsiteY6" fmla="*/ 3091642 h 3461857"/>
              <a:gd name="connsiteX7" fmla="*/ 6128640 w 13256923"/>
              <a:gd name="connsiteY7" fmla="*/ 3457596 h 3461857"/>
              <a:gd name="connsiteX8" fmla="*/ 3540352 w 13256923"/>
              <a:gd name="connsiteY8" fmla="*/ 2875731 h 3461857"/>
              <a:gd name="connsiteX9" fmla="*/ 491838 w 13256923"/>
              <a:gd name="connsiteY9" fmla="*/ 3116503 h 3461857"/>
              <a:gd name="connsiteX10" fmla="*/ 451711 w 13256923"/>
              <a:gd name="connsiteY10" fmla="*/ 1099762 h 3461857"/>
              <a:gd name="connsiteX11" fmla="*/ 1070097 w 13256923"/>
              <a:gd name="connsiteY11" fmla="*/ 944264 h 3461857"/>
              <a:gd name="connsiteX12" fmla="*/ 3194615 w 13256923"/>
              <a:gd name="connsiteY12" fmla="*/ 37 h 3461857"/>
              <a:gd name="connsiteX0" fmla="*/ 3194615 w 13308488"/>
              <a:gd name="connsiteY0" fmla="*/ 37 h 3461857"/>
              <a:gd name="connsiteX1" fmla="*/ 6797351 w 13308488"/>
              <a:gd name="connsiteY1" fmla="*/ 873470 h 3461857"/>
              <a:gd name="connsiteX2" fmla="*/ 10509814 w 13308488"/>
              <a:gd name="connsiteY2" fmla="*/ 97085 h 3461857"/>
              <a:gd name="connsiteX3" fmla="*/ 12803841 w 13308488"/>
              <a:gd name="connsiteY3" fmla="*/ 911036 h 3461857"/>
              <a:gd name="connsiteX4" fmla="*/ 13256923 w 13308488"/>
              <a:gd name="connsiteY4" fmla="*/ 1669096 h 3461857"/>
              <a:gd name="connsiteX5" fmla="*/ 13160363 w 13308488"/>
              <a:gd name="connsiteY5" fmla="*/ 2917628 h 3461857"/>
              <a:gd name="connsiteX6" fmla="*/ 10717075 w 13308488"/>
              <a:gd name="connsiteY6" fmla="*/ 3091642 h 3461857"/>
              <a:gd name="connsiteX7" fmla="*/ 6128640 w 13308488"/>
              <a:gd name="connsiteY7" fmla="*/ 3457596 h 3461857"/>
              <a:gd name="connsiteX8" fmla="*/ 3540352 w 13308488"/>
              <a:gd name="connsiteY8" fmla="*/ 2875731 h 3461857"/>
              <a:gd name="connsiteX9" fmla="*/ 491838 w 13308488"/>
              <a:gd name="connsiteY9" fmla="*/ 3116503 h 3461857"/>
              <a:gd name="connsiteX10" fmla="*/ 451711 w 13308488"/>
              <a:gd name="connsiteY10" fmla="*/ 1099762 h 3461857"/>
              <a:gd name="connsiteX11" fmla="*/ 1070097 w 13308488"/>
              <a:gd name="connsiteY11" fmla="*/ 944264 h 3461857"/>
              <a:gd name="connsiteX12" fmla="*/ 3194615 w 13308488"/>
              <a:gd name="connsiteY12" fmla="*/ 37 h 3461857"/>
              <a:gd name="connsiteX0" fmla="*/ 3194615 w 13256183"/>
              <a:gd name="connsiteY0" fmla="*/ 37 h 3461857"/>
              <a:gd name="connsiteX1" fmla="*/ 6797351 w 13256183"/>
              <a:gd name="connsiteY1" fmla="*/ 873470 h 3461857"/>
              <a:gd name="connsiteX2" fmla="*/ 10509814 w 13256183"/>
              <a:gd name="connsiteY2" fmla="*/ 97085 h 3461857"/>
              <a:gd name="connsiteX3" fmla="*/ 12803841 w 13256183"/>
              <a:gd name="connsiteY3" fmla="*/ 911036 h 3461857"/>
              <a:gd name="connsiteX4" fmla="*/ 13063805 w 13256183"/>
              <a:gd name="connsiteY4" fmla="*/ 2069993 h 3461857"/>
              <a:gd name="connsiteX5" fmla="*/ 13160363 w 13256183"/>
              <a:gd name="connsiteY5" fmla="*/ 2917628 h 3461857"/>
              <a:gd name="connsiteX6" fmla="*/ 10717075 w 13256183"/>
              <a:gd name="connsiteY6" fmla="*/ 3091642 h 3461857"/>
              <a:gd name="connsiteX7" fmla="*/ 6128640 w 13256183"/>
              <a:gd name="connsiteY7" fmla="*/ 3457596 h 3461857"/>
              <a:gd name="connsiteX8" fmla="*/ 3540352 w 13256183"/>
              <a:gd name="connsiteY8" fmla="*/ 2875731 h 3461857"/>
              <a:gd name="connsiteX9" fmla="*/ 491838 w 13256183"/>
              <a:gd name="connsiteY9" fmla="*/ 3116503 h 3461857"/>
              <a:gd name="connsiteX10" fmla="*/ 451711 w 13256183"/>
              <a:gd name="connsiteY10" fmla="*/ 1099762 h 3461857"/>
              <a:gd name="connsiteX11" fmla="*/ 1070097 w 13256183"/>
              <a:gd name="connsiteY11" fmla="*/ 944264 h 3461857"/>
              <a:gd name="connsiteX12" fmla="*/ 3194615 w 13256183"/>
              <a:gd name="connsiteY12" fmla="*/ 37 h 3461857"/>
              <a:gd name="connsiteX0" fmla="*/ 3194615 w 13256183"/>
              <a:gd name="connsiteY0" fmla="*/ 37 h 3461857"/>
              <a:gd name="connsiteX1" fmla="*/ 6797351 w 13256183"/>
              <a:gd name="connsiteY1" fmla="*/ 873470 h 3461857"/>
              <a:gd name="connsiteX2" fmla="*/ 10509814 w 13256183"/>
              <a:gd name="connsiteY2" fmla="*/ 97085 h 3461857"/>
              <a:gd name="connsiteX3" fmla="*/ 12803841 w 13256183"/>
              <a:gd name="connsiteY3" fmla="*/ 1211708 h 3461857"/>
              <a:gd name="connsiteX4" fmla="*/ 13063805 w 13256183"/>
              <a:gd name="connsiteY4" fmla="*/ 2069993 h 3461857"/>
              <a:gd name="connsiteX5" fmla="*/ 13160363 w 13256183"/>
              <a:gd name="connsiteY5" fmla="*/ 2917628 h 3461857"/>
              <a:gd name="connsiteX6" fmla="*/ 10717075 w 13256183"/>
              <a:gd name="connsiteY6" fmla="*/ 3091642 h 3461857"/>
              <a:gd name="connsiteX7" fmla="*/ 6128640 w 13256183"/>
              <a:gd name="connsiteY7" fmla="*/ 3457596 h 3461857"/>
              <a:gd name="connsiteX8" fmla="*/ 3540352 w 13256183"/>
              <a:gd name="connsiteY8" fmla="*/ 2875731 h 3461857"/>
              <a:gd name="connsiteX9" fmla="*/ 491838 w 13256183"/>
              <a:gd name="connsiteY9" fmla="*/ 3116503 h 3461857"/>
              <a:gd name="connsiteX10" fmla="*/ 451711 w 13256183"/>
              <a:gd name="connsiteY10" fmla="*/ 1099762 h 3461857"/>
              <a:gd name="connsiteX11" fmla="*/ 1070097 w 13256183"/>
              <a:gd name="connsiteY11" fmla="*/ 944264 h 3461857"/>
              <a:gd name="connsiteX12" fmla="*/ 3194615 w 13256183"/>
              <a:gd name="connsiteY12" fmla="*/ 37 h 3461857"/>
              <a:gd name="connsiteX0" fmla="*/ 3194615 w 13343272"/>
              <a:gd name="connsiteY0" fmla="*/ 37 h 3461857"/>
              <a:gd name="connsiteX1" fmla="*/ 6797351 w 13343272"/>
              <a:gd name="connsiteY1" fmla="*/ 873470 h 3461857"/>
              <a:gd name="connsiteX2" fmla="*/ 10509814 w 13343272"/>
              <a:gd name="connsiteY2" fmla="*/ 97085 h 3461857"/>
              <a:gd name="connsiteX3" fmla="*/ 12803841 w 13343272"/>
              <a:gd name="connsiteY3" fmla="*/ 1211708 h 3461857"/>
              <a:gd name="connsiteX4" fmla="*/ 13325894 w 13343272"/>
              <a:gd name="connsiteY4" fmla="*/ 1806905 h 3461857"/>
              <a:gd name="connsiteX5" fmla="*/ 13160363 w 13343272"/>
              <a:gd name="connsiteY5" fmla="*/ 2917628 h 3461857"/>
              <a:gd name="connsiteX6" fmla="*/ 10717075 w 13343272"/>
              <a:gd name="connsiteY6" fmla="*/ 3091642 h 3461857"/>
              <a:gd name="connsiteX7" fmla="*/ 6128640 w 13343272"/>
              <a:gd name="connsiteY7" fmla="*/ 3457596 h 3461857"/>
              <a:gd name="connsiteX8" fmla="*/ 3540352 w 13343272"/>
              <a:gd name="connsiteY8" fmla="*/ 2875731 h 3461857"/>
              <a:gd name="connsiteX9" fmla="*/ 491838 w 13343272"/>
              <a:gd name="connsiteY9" fmla="*/ 3116503 h 3461857"/>
              <a:gd name="connsiteX10" fmla="*/ 451711 w 13343272"/>
              <a:gd name="connsiteY10" fmla="*/ 1099762 h 3461857"/>
              <a:gd name="connsiteX11" fmla="*/ 1070097 w 13343272"/>
              <a:gd name="connsiteY11" fmla="*/ 944264 h 3461857"/>
              <a:gd name="connsiteX12" fmla="*/ 3194615 w 13343272"/>
              <a:gd name="connsiteY12" fmla="*/ 37 h 3461857"/>
              <a:gd name="connsiteX0" fmla="*/ 3194615 w 13343272"/>
              <a:gd name="connsiteY0" fmla="*/ 37 h 3461857"/>
              <a:gd name="connsiteX1" fmla="*/ 6797351 w 13343272"/>
              <a:gd name="connsiteY1" fmla="*/ 873470 h 3461857"/>
              <a:gd name="connsiteX2" fmla="*/ 10509814 w 13343272"/>
              <a:gd name="connsiteY2" fmla="*/ 97085 h 3461857"/>
              <a:gd name="connsiteX3" fmla="*/ 12803841 w 13343272"/>
              <a:gd name="connsiteY3" fmla="*/ 1211708 h 3461857"/>
              <a:gd name="connsiteX4" fmla="*/ 13325894 w 13343272"/>
              <a:gd name="connsiteY4" fmla="*/ 1806905 h 3461857"/>
              <a:gd name="connsiteX5" fmla="*/ 13160363 w 13343272"/>
              <a:gd name="connsiteY5" fmla="*/ 2917628 h 3461857"/>
              <a:gd name="connsiteX6" fmla="*/ 10717075 w 13343272"/>
              <a:gd name="connsiteY6" fmla="*/ 3091642 h 3461857"/>
              <a:gd name="connsiteX7" fmla="*/ 6128640 w 13343272"/>
              <a:gd name="connsiteY7" fmla="*/ 3457596 h 3461857"/>
              <a:gd name="connsiteX8" fmla="*/ 3540352 w 13343272"/>
              <a:gd name="connsiteY8" fmla="*/ 2875731 h 3461857"/>
              <a:gd name="connsiteX9" fmla="*/ 491838 w 13343272"/>
              <a:gd name="connsiteY9" fmla="*/ 3116503 h 3461857"/>
              <a:gd name="connsiteX10" fmla="*/ 451711 w 13343272"/>
              <a:gd name="connsiteY10" fmla="*/ 1099762 h 3461857"/>
              <a:gd name="connsiteX11" fmla="*/ 1070097 w 13343272"/>
              <a:gd name="connsiteY11" fmla="*/ 944264 h 3461857"/>
              <a:gd name="connsiteX12" fmla="*/ 3194615 w 13343272"/>
              <a:gd name="connsiteY12" fmla="*/ 37 h 3461857"/>
              <a:gd name="connsiteX0" fmla="*/ 3194615 w 13343272"/>
              <a:gd name="connsiteY0" fmla="*/ 37 h 3461857"/>
              <a:gd name="connsiteX1" fmla="*/ 6797351 w 13343272"/>
              <a:gd name="connsiteY1" fmla="*/ 873470 h 3461857"/>
              <a:gd name="connsiteX2" fmla="*/ 10509814 w 13343272"/>
              <a:gd name="connsiteY2" fmla="*/ 97085 h 3461857"/>
              <a:gd name="connsiteX3" fmla="*/ 12983164 w 13343272"/>
              <a:gd name="connsiteY3" fmla="*/ 1224236 h 3461857"/>
              <a:gd name="connsiteX4" fmla="*/ 13325894 w 13343272"/>
              <a:gd name="connsiteY4" fmla="*/ 1806905 h 3461857"/>
              <a:gd name="connsiteX5" fmla="*/ 13160363 w 13343272"/>
              <a:gd name="connsiteY5" fmla="*/ 2917628 h 3461857"/>
              <a:gd name="connsiteX6" fmla="*/ 10717075 w 13343272"/>
              <a:gd name="connsiteY6" fmla="*/ 3091642 h 3461857"/>
              <a:gd name="connsiteX7" fmla="*/ 6128640 w 13343272"/>
              <a:gd name="connsiteY7" fmla="*/ 3457596 h 3461857"/>
              <a:gd name="connsiteX8" fmla="*/ 3540352 w 13343272"/>
              <a:gd name="connsiteY8" fmla="*/ 2875731 h 3461857"/>
              <a:gd name="connsiteX9" fmla="*/ 491838 w 13343272"/>
              <a:gd name="connsiteY9" fmla="*/ 3116503 h 3461857"/>
              <a:gd name="connsiteX10" fmla="*/ 451711 w 13343272"/>
              <a:gd name="connsiteY10" fmla="*/ 1099762 h 3461857"/>
              <a:gd name="connsiteX11" fmla="*/ 1070097 w 13343272"/>
              <a:gd name="connsiteY11" fmla="*/ 944264 h 3461857"/>
              <a:gd name="connsiteX12" fmla="*/ 3194615 w 13343272"/>
              <a:gd name="connsiteY12" fmla="*/ 37 h 3461857"/>
              <a:gd name="connsiteX0" fmla="*/ 3194615 w 13343272"/>
              <a:gd name="connsiteY0" fmla="*/ 38 h 3461858"/>
              <a:gd name="connsiteX1" fmla="*/ 6797351 w 13343272"/>
              <a:gd name="connsiteY1" fmla="*/ 873471 h 3461858"/>
              <a:gd name="connsiteX2" fmla="*/ 10358078 w 13343272"/>
              <a:gd name="connsiteY2" fmla="*/ 472926 h 3461858"/>
              <a:gd name="connsiteX3" fmla="*/ 12983164 w 13343272"/>
              <a:gd name="connsiteY3" fmla="*/ 1224237 h 3461858"/>
              <a:gd name="connsiteX4" fmla="*/ 13325894 w 13343272"/>
              <a:gd name="connsiteY4" fmla="*/ 1806906 h 3461858"/>
              <a:gd name="connsiteX5" fmla="*/ 13160363 w 13343272"/>
              <a:gd name="connsiteY5" fmla="*/ 2917629 h 3461858"/>
              <a:gd name="connsiteX6" fmla="*/ 10717075 w 13343272"/>
              <a:gd name="connsiteY6" fmla="*/ 3091643 h 3461858"/>
              <a:gd name="connsiteX7" fmla="*/ 6128640 w 13343272"/>
              <a:gd name="connsiteY7" fmla="*/ 3457597 h 3461858"/>
              <a:gd name="connsiteX8" fmla="*/ 3540352 w 13343272"/>
              <a:gd name="connsiteY8" fmla="*/ 2875732 h 3461858"/>
              <a:gd name="connsiteX9" fmla="*/ 491838 w 13343272"/>
              <a:gd name="connsiteY9" fmla="*/ 3116504 h 3461858"/>
              <a:gd name="connsiteX10" fmla="*/ 451711 w 13343272"/>
              <a:gd name="connsiteY10" fmla="*/ 1099763 h 3461858"/>
              <a:gd name="connsiteX11" fmla="*/ 1070097 w 13343272"/>
              <a:gd name="connsiteY11" fmla="*/ 944265 h 3461858"/>
              <a:gd name="connsiteX12" fmla="*/ 3194615 w 13343272"/>
              <a:gd name="connsiteY12" fmla="*/ 38 h 3461858"/>
              <a:gd name="connsiteX0" fmla="*/ 3194615 w 13343272"/>
              <a:gd name="connsiteY0" fmla="*/ 38 h 3634661"/>
              <a:gd name="connsiteX1" fmla="*/ 6797351 w 13343272"/>
              <a:gd name="connsiteY1" fmla="*/ 873471 h 3634661"/>
              <a:gd name="connsiteX2" fmla="*/ 10358078 w 13343272"/>
              <a:gd name="connsiteY2" fmla="*/ 472926 h 3634661"/>
              <a:gd name="connsiteX3" fmla="*/ 12983164 w 13343272"/>
              <a:gd name="connsiteY3" fmla="*/ 1224237 h 3634661"/>
              <a:gd name="connsiteX4" fmla="*/ 13325894 w 13343272"/>
              <a:gd name="connsiteY4" fmla="*/ 1806906 h 3634661"/>
              <a:gd name="connsiteX5" fmla="*/ 13160363 w 13343272"/>
              <a:gd name="connsiteY5" fmla="*/ 2917629 h 3634661"/>
              <a:gd name="connsiteX6" fmla="*/ 10717075 w 13343272"/>
              <a:gd name="connsiteY6" fmla="*/ 3091643 h 3634661"/>
              <a:gd name="connsiteX7" fmla="*/ 6128640 w 13343272"/>
              <a:gd name="connsiteY7" fmla="*/ 3457597 h 3634661"/>
              <a:gd name="connsiteX8" fmla="*/ 4023148 w 13343272"/>
              <a:gd name="connsiteY8" fmla="*/ 3226516 h 3634661"/>
              <a:gd name="connsiteX9" fmla="*/ 491838 w 13343272"/>
              <a:gd name="connsiteY9" fmla="*/ 3116504 h 3634661"/>
              <a:gd name="connsiteX10" fmla="*/ 451711 w 13343272"/>
              <a:gd name="connsiteY10" fmla="*/ 1099763 h 3634661"/>
              <a:gd name="connsiteX11" fmla="*/ 1070097 w 13343272"/>
              <a:gd name="connsiteY11" fmla="*/ 944265 h 3634661"/>
              <a:gd name="connsiteX12" fmla="*/ 3194615 w 13343272"/>
              <a:gd name="connsiteY12" fmla="*/ 38 h 3634661"/>
              <a:gd name="connsiteX0" fmla="*/ 3194615 w 13343272"/>
              <a:gd name="connsiteY0" fmla="*/ 38 h 3634661"/>
              <a:gd name="connsiteX1" fmla="*/ 6797351 w 13343272"/>
              <a:gd name="connsiteY1" fmla="*/ 873471 h 3634661"/>
              <a:gd name="connsiteX2" fmla="*/ 10358078 w 13343272"/>
              <a:gd name="connsiteY2" fmla="*/ 472926 h 3634661"/>
              <a:gd name="connsiteX3" fmla="*/ 12983164 w 13343272"/>
              <a:gd name="connsiteY3" fmla="*/ 1224237 h 3634661"/>
              <a:gd name="connsiteX4" fmla="*/ 13325894 w 13343272"/>
              <a:gd name="connsiteY4" fmla="*/ 1806906 h 3634661"/>
              <a:gd name="connsiteX5" fmla="*/ 13160363 w 13343272"/>
              <a:gd name="connsiteY5" fmla="*/ 2917629 h 3634661"/>
              <a:gd name="connsiteX6" fmla="*/ 10717075 w 13343272"/>
              <a:gd name="connsiteY6" fmla="*/ 3091643 h 3634661"/>
              <a:gd name="connsiteX7" fmla="*/ 7701174 w 13343272"/>
              <a:gd name="connsiteY7" fmla="*/ 2768556 h 3634661"/>
              <a:gd name="connsiteX8" fmla="*/ 4023148 w 13343272"/>
              <a:gd name="connsiteY8" fmla="*/ 3226516 h 3634661"/>
              <a:gd name="connsiteX9" fmla="*/ 491838 w 13343272"/>
              <a:gd name="connsiteY9" fmla="*/ 3116504 h 3634661"/>
              <a:gd name="connsiteX10" fmla="*/ 451711 w 13343272"/>
              <a:gd name="connsiteY10" fmla="*/ 1099763 h 3634661"/>
              <a:gd name="connsiteX11" fmla="*/ 1070097 w 13343272"/>
              <a:gd name="connsiteY11" fmla="*/ 944265 h 3634661"/>
              <a:gd name="connsiteX12" fmla="*/ 3194615 w 13343272"/>
              <a:gd name="connsiteY12" fmla="*/ 38 h 3634661"/>
              <a:gd name="connsiteX0" fmla="*/ 3208410 w 13343272"/>
              <a:gd name="connsiteY0" fmla="*/ 133827 h 3167106"/>
              <a:gd name="connsiteX1" fmla="*/ 6797351 w 13343272"/>
              <a:gd name="connsiteY1" fmla="*/ 405916 h 3167106"/>
              <a:gd name="connsiteX2" fmla="*/ 10358078 w 13343272"/>
              <a:gd name="connsiteY2" fmla="*/ 5371 h 3167106"/>
              <a:gd name="connsiteX3" fmla="*/ 12983164 w 13343272"/>
              <a:gd name="connsiteY3" fmla="*/ 756682 h 3167106"/>
              <a:gd name="connsiteX4" fmla="*/ 13325894 w 13343272"/>
              <a:gd name="connsiteY4" fmla="*/ 1339351 h 3167106"/>
              <a:gd name="connsiteX5" fmla="*/ 13160363 w 13343272"/>
              <a:gd name="connsiteY5" fmla="*/ 2450074 h 3167106"/>
              <a:gd name="connsiteX6" fmla="*/ 10717075 w 13343272"/>
              <a:gd name="connsiteY6" fmla="*/ 2624088 h 3167106"/>
              <a:gd name="connsiteX7" fmla="*/ 7701174 w 13343272"/>
              <a:gd name="connsiteY7" fmla="*/ 2301001 h 3167106"/>
              <a:gd name="connsiteX8" fmla="*/ 4023148 w 13343272"/>
              <a:gd name="connsiteY8" fmla="*/ 2758961 h 3167106"/>
              <a:gd name="connsiteX9" fmla="*/ 491838 w 13343272"/>
              <a:gd name="connsiteY9" fmla="*/ 2648949 h 3167106"/>
              <a:gd name="connsiteX10" fmla="*/ 451711 w 13343272"/>
              <a:gd name="connsiteY10" fmla="*/ 632208 h 3167106"/>
              <a:gd name="connsiteX11" fmla="*/ 1070097 w 13343272"/>
              <a:gd name="connsiteY11" fmla="*/ 476710 h 3167106"/>
              <a:gd name="connsiteX12" fmla="*/ 3208410 w 13343272"/>
              <a:gd name="connsiteY12" fmla="*/ 133827 h 3167106"/>
              <a:gd name="connsiteX0" fmla="*/ 3208410 w 13343272"/>
              <a:gd name="connsiteY0" fmla="*/ 146099 h 3179378"/>
              <a:gd name="connsiteX1" fmla="*/ 6866322 w 13343272"/>
              <a:gd name="connsiteY1" fmla="*/ 230269 h 3179378"/>
              <a:gd name="connsiteX2" fmla="*/ 10358078 w 13343272"/>
              <a:gd name="connsiteY2" fmla="*/ 17643 h 3179378"/>
              <a:gd name="connsiteX3" fmla="*/ 12983164 w 13343272"/>
              <a:gd name="connsiteY3" fmla="*/ 768954 h 3179378"/>
              <a:gd name="connsiteX4" fmla="*/ 13325894 w 13343272"/>
              <a:gd name="connsiteY4" fmla="*/ 1351623 h 3179378"/>
              <a:gd name="connsiteX5" fmla="*/ 13160363 w 13343272"/>
              <a:gd name="connsiteY5" fmla="*/ 2462346 h 3179378"/>
              <a:gd name="connsiteX6" fmla="*/ 10717075 w 13343272"/>
              <a:gd name="connsiteY6" fmla="*/ 2636360 h 3179378"/>
              <a:gd name="connsiteX7" fmla="*/ 7701174 w 13343272"/>
              <a:gd name="connsiteY7" fmla="*/ 2313273 h 3179378"/>
              <a:gd name="connsiteX8" fmla="*/ 4023148 w 13343272"/>
              <a:gd name="connsiteY8" fmla="*/ 2771233 h 3179378"/>
              <a:gd name="connsiteX9" fmla="*/ 491838 w 13343272"/>
              <a:gd name="connsiteY9" fmla="*/ 2661221 h 3179378"/>
              <a:gd name="connsiteX10" fmla="*/ 451711 w 13343272"/>
              <a:gd name="connsiteY10" fmla="*/ 644480 h 3179378"/>
              <a:gd name="connsiteX11" fmla="*/ 1070097 w 13343272"/>
              <a:gd name="connsiteY11" fmla="*/ 488982 h 3179378"/>
              <a:gd name="connsiteX12" fmla="*/ 3208410 w 13343272"/>
              <a:gd name="connsiteY12" fmla="*/ 146099 h 3179378"/>
              <a:gd name="connsiteX0" fmla="*/ 2518702 w 13343272"/>
              <a:gd name="connsiteY0" fmla="*/ 69 h 3434244"/>
              <a:gd name="connsiteX1" fmla="*/ 6866322 w 13343272"/>
              <a:gd name="connsiteY1" fmla="*/ 485135 h 3434244"/>
              <a:gd name="connsiteX2" fmla="*/ 10358078 w 13343272"/>
              <a:gd name="connsiteY2" fmla="*/ 272509 h 3434244"/>
              <a:gd name="connsiteX3" fmla="*/ 12983164 w 13343272"/>
              <a:gd name="connsiteY3" fmla="*/ 1023820 h 3434244"/>
              <a:gd name="connsiteX4" fmla="*/ 13325894 w 13343272"/>
              <a:gd name="connsiteY4" fmla="*/ 1606489 h 3434244"/>
              <a:gd name="connsiteX5" fmla="*/ 13160363 w 13343272"/>
              <a:gd name="connsiteY5" fmla="*/ 2717212 h 3434244"/>
              <a:gd name="connsiteX6" fmla="*/ 10717075 w 13343272"/>
              <a:gd name="connsiteY6" fmla="*/ 2891226 h 3434244"/>
              <a:gd name="connsiteX7" fmla="*/ 7701174 w 13343272"/>
              <a:gd name="connsiteY7" fmla="*/ 2568139 h 3434244"/>
              <a:gd name="connsiteX8" fmla="*/ 4023148 w 13343272"/>
              <a:gd name="connsiteY8" fmla="*/ 3026099 h 3434244"/>
              <a:gd name="connsiteX9" fmla="*/ 491838 w 13343272"/>
              <a:gd name="connsiteY9" fmla="*/ 2916087 h 3434244"/>
              <a:gd name="connsiteX10" fmla="*/ 451711 w 13343272"/>
              <a:gd name="connsiteY10" fmla="*/ 899346 h 3434244"/>
              <a:gd name="connsiteX11" fmla="*/ 1070097 w 13343272"/>
              <a:gd name="connsiteY11" fmla="*/ 743848 h 3434244"/>
              <a:gd name="connsiteX12" fmla="*/ 2518702 w 13343272"/>
              <a:gd name="connsiteY12" fmla="*/ 69 h 3434244"/>
              <a:gd name="connsiteX0" fmla="*/ 2518702 w 13343272"/>
              <a:gd name="connsiteY0" fmla="*/ 69 h 3434244"/>
              <a:gd name="connsiteX1" fmla="*/ 6866322 w 13343272"/>
              <a:gd name="connsiteY1" fmla="*/ 485135 h 3434244"/>
              <a:gd name="connsiteX2" fmla="*/ 10358078 w 13343272"/>
              <a:gd name="connsiteY2" fmla="*/ 272509 h 3434244"/>
              <a:gd name="connsiteX3" fmla="*/ 12983164 w 13343272"/>
              <a:gd name="connsiteY3" fmla="*/ 1023820 h 3434244"/>
              <a:gd name="connsiteX4" fmla="*/ 13325894 w 13343272"/>
              <a:gd name="connsiteY4" fmla="*/ 1606489 h 3434244"/>
              <a:gd name="connsiteX5" fmla="*/ 13160363 w 13343272"/>
              <a:gd name="connsiteY5" fmla="*/ 2717212 h 3434244"/>
              <a:gd name="connsiteX6" fmla="*/ 10717075 w 13343272"/>
              <a:gd name="connsiteY6" fmla="*/ 2891226 h 3434244"/>
              <a:gd name="connsiteX7" fmla="*/ 7701174 w 13343272"/>
              <a:gd name="connsiteY7" fmla="*/ 2568139 h 3434244"/>
              <a:gd name="connsiteX8" fmla="*/ 4023148 w 13343272"/>
              <a:gd name="connsiteY8" fmla="*/ 3026099 h 3434244"/>
              <a:gd name="connsiteX9" fmla="*/ 491838 w 13343272"/>
              <a:gd name="connsiteY9" fmla="*/ 2916087 h 3434244"/>
              <a:gd name="connsiteX10" fmla="*/ 451711 w 13343272"/>
              <a:gd name="connsiteY10" fmla="*/ 899346 h 3434244"/>
              <a:gd name="connsiteX11" fmla="*/ 711449 w 13343272"/>
              <a:gd name="connsiteY11" fmla="*/ 1332664 h 3434244"/>
              <a:gd name="connsiteX12" fmla="*/ 2518702 w 13343272"/>
              <a:gd name="connsiteY12" fmla="*/ 69 h 3434244"/>
              <a:gd name="connsiteX0" fmla="*/ 2546306 w 13370876"/>
              <a:gd name="connsiteY0" fmla="*/ 69 h 3434244"/>
              <a:gd name="connsiteX1" fmla="*/ 6893926 w 13370876"/>
              <a:gd name="connsiteY1" fmla="*/ 485135 h 3434244"/>
              <a:gd name="connsiteX2" fmla="*/ 10385682 w 13370876"/>
              <a:gd name="connsiteY2" fmla="*/ 272509 h 3434244"/>
              <a:gd name="connsiteX3" fmla="*/ 13010768 w 13370876"/>
              <a:gd name="connsiteY3" fmla="*/ 1023820 h 3434244"/>
              <a:gd name="connsiteX4" fmla="*/ 13353498 w 13370876"/>
              <a:gd name="connsiteY4" fmla="*/ 1606489 h 3434244"/>
              <a:gd name="connsiteX5" fmla="*/ 13187967 w 13370876"/>
              <a:gd name="connsiteY5" fmla="*/ 2717212 h 3434244"/>
              <a:gd name="connsiteX6" fmla="*/ 10744679 w 13370876"/>
              <a:gd name="connsiteY6" fmla="*/ 2891226 h 3434244"/>
              <a:gd name="connsiteX7" fmla="*/ 7728778 w 13370876"/>
              <a:gd name="connsiteY7" fmla="*/ 2568139 h 3434244"/>
              <a:gd name="connsiteX8" fmla="*/ 4050752 w 13370876"/>
              <a:gd name="connsiteY8" fmla="*/ 3026099 h 3434244"/>
              <a:gd name="connsiteX9" fmla="*/ 519442 w 13370876"/>
              <a:gd name="connsiteY9" fmla="*/ 2916087 h 3434244"/>
              <a:gd name="connsiteX10" fmla="*/ 410343 w 13370876"/>
              <a:gd name="connsiteY10" fmla="*/ 1826418 h 3434244"/>
              <a:gd name="connsiteX11" fmla="*/ 739053 w 13370876"/>
              <a:gd name="connsiteY11" fmla="*/ 1332664 h 3434244"/>
              <a:gd name="connsiteX12" fmla="*/ 2546306 w 13370876"/>
              <a:gd name="connsiteY12" fmla="*/ 69 h 3434244"/>
              <a:gd name="connsiteX0" fmla="*/ 2431132 w 13255702"/>
              <a:gd name="connsiteY0" fmla="*/ 69 h 3434244"/>
              <a:gd name="connsiteX1" fmla="*/ 6778752 w 13255702"/>
              <a:gd name="connsiteY1" fmla="*/ 485135 h 3434244"/>
              <a:gd name="connsiteX2" fmla="*/ 10270508 w 13255702"/>
              <a:gd name="connsiteY2" fmla="*/ 272509 h 3434244"/>
              <a:gd name="connsiteX3" fmla="*/ 12895594 w 13255702"/>
              <a:gd name="connsiteY3" fmla="*/ 1023820 h 3434244"/>
              <a:gd name="connsiteX4" fmla="*/ 13238324 w 13255702"/>
              <a:gd name="connsiteY4" fmla="*/ 1606489 h 3434244"/>
              <a:gd name="connsiteX5" fmla="*/ 13072793 w 13255702"/>
              <a:gd name="connsiteY5" fmla="*/ 2717212 h 3434244"/>
              <a:gd name="connsiteX6" fmla="*/ 10629505 w 13255702"/>
              <a:gd name="connsiteY6" fmla="*/ 2891226 h 3434244"/>
              <a:gd name="connsiteX7" fmla="*/ 7613604 w 13255702"/>
              <a:gd name="connsiteY7" fmla="*/ 2568139 h 3434244"/>
              <a:gd name="connsiteX8" fmla="*/ 3935578 w 13255702"/>
              <a:gd name="connsiteY8" fmla="*/ 3026099 h 3434244"/>
              <a:gd name="connsiteX9" fmla="*/ 404268 w 13255702"/>
              <a:gd name="connsiteY9" fmla="*/ 2916087 h 3434244"/>
              <a:gd name="connsiteX10" fmla="*/ 295169 w 13255702"/>
              <a:gd name="connsiteY10" fmla="*/ 1826418 h 3434244"/>
              <a:gd name="connsiteX11" fmla="*/ 623879 w 13255702"/>
              <a:gd name="connsiteY11" fmla="*/ 1332664 h 3434244"/>
              <a:gd name="connsiteX12" fmla="*/ 2431132 w 13255702"/>
              <a:gd name="connsiteY12" fmla="*/ 69 h 3434244"/>
              <a:gd name="connsiteX0" fmla="*/ 2355408 w 13179978"/>
              <a:gd name="connsiteY0" fmla="*/ 69 h 3325302"/>
              <a:gd name="connsiteX1" fmla="*/ 6703028 w 13179978"/>
              <a:gd name="connsiteY1" fmla="*/ 485135 h 3325302"/>
              <a:gd name="connsiteX2" fmla="*/ 10194784 w 13179978"/>
              <a:gd name="connsiteY2" fmla="*/ 272509 h 3325302"/>
              <a:gd name="connsiteX3" fmla="*/ 12819870 w 13179978"/>
              <a:gd name="connsiteY3" fmla="*/ 1023820 h 3325302"/>
              <a:gd name="connsiteX4" fmla="*/ 13162600 w 13179978"/>
              <a:gd name="connsiteY4" fmla="*/ 1606489 h 3325302"/>
              <a:gd name="connsiteX5" fmla="*/ 12997069 w 13179978"/>
              <a:gd name="connsiteY5" fmla="*/ 2717212 h 3325302"/>
              <a:gd name="connsiteX6" fmla="*/ 10553781 w 13179978"/>
              <a:gd name="connsiteY6" fmla="*/ 2891226 h 3325302"/>
              <a:gd name="connsiteX7" fmla="*/ 7537880 w 13179978"/>
              <a:gd name="connsiteY7" fmla="*/ 2568139 h 3325302"/>
              <a:gd name="connsiteX8" fmla="*/ 3859854 w 13179978"/>
              <a:gd name="connsiteY8" fmla="*/ 3026099 h 3325302"/>
              <a:gd name="connsiteX9" fmla="*/ 438897 w 13179978"/>
              <a:gd name="connsiteY9" fmla="*/ 2552775 h 3325302"/>
              <a:gd name="connsiteX10" fmla="*/ 219445 w 13179978"/>
              <a:gd name="connsiteY10" fmla="*/ 1826418 h 3325302"/>
              <a:gd name="connsiteX11" fmla="*/ 548155 w 13179978"/>
              <a:gd name="connsiteY11" fmla="*/ 1332664 h 3325302"/>
              <a:gd name="connsiteX12" fmla="*/ 2355408 w 13179978"/>
              <a:gd name="connsiteY12" fmla="*/ 69 h 3325302"/>
              <a:gd name="connsiteX0" fmla="*/ 2355408 w 13179978"/>
              <a:gd name="connsiteY0" fmla="*/ 69 h 3325302"/>
              <a:gd name="connsiteX1" fmla="*/ 6703028 w 13179978"/>
              <a:gd name="connsiteY1" fmla="*/ 485135 h 3325302"/>
              <a:gd name="connsiteX2" fmla="*/ 10194784 w 13179978"/>
              <a:gd name="connsiteY2" fmla="*/ 272509 h 3325302"/>
              <a:gd name="connsiteX3" fmla="*/ 12819870 w 13179978"/>
              <a:gd name="connsiteY3" fmla="*/ 1023820 h 3325302"/>
              <a:gd name="connsiteX4" fmla="*/ 13162600 w 13179978"/>
              <a:gd name="connsiteY4" fmla="*/ 1606489 h 3325302"/>
              <a:gd name="connsiteX5" fmla="*/ 12997069 w 13179978"/>
              <a:gd name="connsiteY5" fmla="*/ 2717212 h 3325302"/>
              <a:gd name="connsiteX6" fmla="*/ 10553781 w 13179978"/>
              <a:gd name="connsiteY6" fmla="*/ 2891226 h 3325302"/>
              <a:gd name="connsiteX7" fmla="*/ 7537880 w 13179978"/>
              <a:gd name="connsiteY7" fmla="*/ 2568139 h 3325302"/>
              <a:gd name="connsiteX8" fmla="*/ 3859854 w 13179978"/>
              <a:gd name="connsiteY8" fmla="*/ 3026099 h 3325302"/>
              <a:gd name="connsiteX9" fmla="*/ 438897 w 13179978"/>
              <a:gd name="connsiteY9" fmla="*/ 2552775 h 3325302"/>
              <a:gd name="connsiteX10" fmla="*/ 219445 w 13179978"/>
              <a:gd name="connsiteY10" fmla="*/ 1826418 h 3325302"/>
              <a:gd name="connsiteX11" fmla="*/ 920598 w 13179978"/>
              <a:gd name="connsiteY11" fmla="*/ 706264 h 3325302"/>
              <a:gd name="connsiteX12" fmla="*/ 2355408 w 13179978"/>
              <a:gd name="connsiteY12" fmla="*/ 69 h 3325302"/>
              <a:gd name="connsiteX0" fmla="*/ 2360150 w 13184720"/>
              <a:gd name="connsiteY0" fmla="*/ 69 h 3325302"/>
              <a:gd name="connsiteX1" fmla="*/ 6707770 w 13184720"/>
              <a:gd name="connsiteY1" fmla="*/ 485135 h 3325302"/>
              <a:gd name="connsiteX2" fmla="*/ 10199526 w 13184720"/>
              <a:gd name="connsiteY2" fmla="*/ 272509 h 3325302"/>
              <a:gd name="connsiteX3" fmla="*/ 12824612 w 13184720"/>
              <a:gd name="connsiteY3" fmla="*/ 1023820 h 3325302"/>
              <a:gd name="connsiteX4" fmla="*/ 13167342 w 13184720"/>
              <a:gd name="connsiteY4" fmla="*/ 1606489 h 3325302"/>
              <a:gd name="connsiteX5" fmla="*/ 13001811 w 13184720"/>
              <a:gd name="connsiteY5" fmla="*/ 2717212 h 3325302"/>
              <a:gd name="connsiteX6" fmla="*/ 10558523 w 13184720"/>
              <a:gd name="connsiteY6" fmla="*/ 2891226 h 3325302"/>
              <a:gd name="connsiteX7" fmla="*/ 7542622 w 13184720"/>
              <a:gd name="connsiteY7" fmla="*/ 2568139 h 3325302"/>
              <a:gd name="connsiteX8" fmla="*/ 3864596 w 13184720"/>
              <a:gd name="connsiteY8" fmla="*/ 3026099 h 3325302"/>
              <a:gd name="connsiteX9" fmla="*/ 443639 w 13184720"/>
              <a:gd name="connsiteY9" fmla="*/ 2552775 h 3325302"/>
              <a:gd name="connsiteX10" fmla="*/ 210392 w 13184720"/>
              <a:gd name="connsiteY10" fmla="*/ 1387938 h 3325302"/>
              <a:gd name="connsiteX11" fmla="*/ 925340 w 13184720"/>
              <a:gd name="connsiteY11" fmla="*/ 706264 h 3325302"/>
              <a:gd name="connsiteX12" fmla="*/ 2360150 w 13184720"/>
              <a:gd name="connsiteY12" fmla="*/ 69 h 3325302"/>
              <a:gd name="connsiteX0" fmla="*/ 2360150 w 13184720"/>
              <a:gd name="connsiteY0" fmla="*/ 69 h 3325302"/>
              <a:gd name="connsiteX1" fmla="*/ 6707770 w 13184720"/>
              <a:gd name="connsiteY1" fmla="*/ 485135 h 3325302"/>
              <a:gd name="connsiteX2" fmla="*/ 10199526 w 13184720"/>
              <a:gd name="connsiteY2" fmla="*/ 272509 h 3325302"/>
              <a:gd name="connsiteX3" fmla="*/ 12824612 w 13184720"/>
              <a:gd name="connsiteY3" fmla="*/ 1023820 h 3325302"/>
              <a:gd name="connsiteX4" fmla="*/ 13167342 w 13184720"/>
              <a:gd name="connsiteY4" fmla="*/ 1606489 h 3325302"/>
              <a:gd name="connsiteX5" fmla="*/ 13001811 w 13184720"/>
              <a:gd name="connsiteY5" fmla="*/ 2717212 h 3325302"/>
              <a:gd name="connsiteX6" fmla="*/ 10558523 w 13184720"/>
              <a:gd name="connsiteY6" fmla="*/ 2891226 h 3325302"/>
              <a:gd name="connsiteX7" fmla="*/ 7542622 w 13184720"/>
              <a:gd name="connsiteY7" fmla="*/ 2568139 h 3325302"/>
              <a:gd name="connsiteX8" fmla="*/ 3864596 w 13184720"/>
              <a:gd name="connsiteY8" fmla="*/ 3026099 h 3325302"/>
              <a:gd name="connsiteX9" fmla="*/ 443639 w 13184720"/>
              <a:gd name="connsiteY9" fmla="*/ 2552775 h 3325302"/>
              <a:gd name="connsiteX10" fmla="*/ 210392 w 13184720"/>
              <a:gd name="connsiteY10" fmla="*/ 1387938 h 3325302"/>
              <a:gd name="connsiteX11" fmla="*/ 925340 w 13184720"/>
              <a:gd name="connsiteY11" fmla="*/ 706264 h 3325302"/>
              <a:gd name="connsiteX12" fmla="*/ 2360150 w 13184720"/>
              <a:gd name="connsiteY12" fmla="*/ 69 h 3325302"/>
              <a:gd name="connsiteX0" fmla="*/ 2326618 w 13151188"/>
              <a:gd name="connsiteY0" fmla="*/ 69 h 3325302"/>
              <a:gd name="connsiteX1" fmla="*/ 6674238 w 13151188"/>
              <a:gd name="connsiteY1" fmla="*/ 485135 h 3325302"/>
              <a:gd name="connsiteX2" fmla="*/ 10165994 w 13151188"/>
              <a:gd name="connsiteY2" fmla="*/ 272509 h 3325302"/>
              <a:gd name="connsiteX3" fmla="*/ 12791080 w 13151188"/>
              <a:gd name="connsiteY3" fmla="*/ 1023820 h 3325302"/>
              <a:gd name="connsiteX4" fmla="*/ 13133810 w 13151188"/>
              <a:gd name="connsiteY4" fmla="*/ 1606489 h 3325302"/>
              <a:gd name="connsiteX5" fmla="*/ 12968279 w 13151188"/>
              <a:gd name="connsiteY5" fmla="*/ 2717212 h 3325302"/>
              <a:gd name="connsiteX6" fmla="*/ 10524991 w 13151188"/>
              <a:gd name="connsiteY6" fmla="*/ 2891226 h 3325302"/>
              <a:gd name="connsiteX7" fmla="*/ 7509090 w 13151188"/>
              <a:gd name="connsiteY7" fmla="*/ 2568139 h 3325302"/>
              <a:gd name="connsiteX8" fmla="*/ 3831064 w 13151188"/>
              <a:gd name="connsiteY8" fmla="*/ 3026099 h 3325302"/>
              <a:gd name="connsiteX9" fmla="*/ 410107 w 13151188"/>
              <a:gd name="connsiteY9" fmla="*/ 2552775 h 3325302"/>
              <a:gd name="connsiteX10" fmla="*/ 176860 w 13151188"/>
              <a:gd name="connsiteY10" fmla="*/ 1387938 h 3325302"/>
              <a:gd name="connsiteX11" fmla="*/ 891808 w 13151188"/>
              <a:gd name="connsiteY11" fmla="*/ 706264 h 3325302"/>
              <a:gd name="connsiteX12" fmla="*/ 2326618 w 13151188"/>
              <a:gd name="connsiteY12" fmla="*/ 69 h 3325302"/>
              <a:gd name="connsiteX0" fmla="*/ 2149758 w 12974328"/>
              <a:gd name="connsiteY0" fmla="*/ 69 h 3325302"/>
              <a:gd name="connsiteX1" fmla="*/ 6497378 w 12974328"/>
              <a:gd name="connsiteY1" fmla="*/ 485135 h 3325302"/>
              <a:gd name="connsiteX2" fmla="*/ 9989134 w 12974328"/>
              <a:gd name="connsiteY2" fmla="*/ 272509 h 3325302"/>
              <a:gd name="connsiteX3" fmla="*/ 12614220 w 12974328"/>
              <a:gd name="connsiteY3" fmla="*/ 1023820 h 3325302"/>
              <a:gd name="connsiteX4" fmla="*/ 12956950 w 12974328"/>
              <a:gd name="connsiteY4" fmla="*/ 1606489 h 3325302"/>
              <a:gd name="connsiteX5" fmla="*/ 12791419 w 12974328"/>
              <a:gd name="connsiteY5" fmla="*/ 2717212 h 3325302"/>
              <a:gd name="connsiteX6" fmla="*/ 10348131 w 12974328"/>
              <a:gd name="connsiteY6" fmla="*/ 2891226 h 3325302"/>
              <a:gd name="connsiteX7" fmla="*/ 7332230 w 12974328"/>
              <a:gd name="connsiteY7" fmla="*/ 2568139 h 3325302"/>
              <a:gd name="connsiteX8" fmla="*/ 3654204 w 12974328"/>
              <a:gd name="connsiteY8" fmla="*/ 3026099 h 3325302"/>
              <a:gd name="connsiteX9" fmla="*/ 233247 w 12974328"/>
              <a:gd name="connsiteY9" fmla="*/ 2552775 h 3325302"/>
              <a:gd name="connsiteX10" fmla="*/ 0 w 12974328"/>
              <a:gd name="connsiteY10" fmla="*/ 1387938 h 3325302"/>
              <a:gd name="connsiteX11" fmla="*/ 714948 w 12974328"/>
              <a:gd name="connsiteY11" fmla="*/ 706264 h 3325302"/>
              <a:gd name="connsiteX12" fmla="*/ 2149758 w 12974328"/>
              <a:gd name="connsiteY12" fmla="*/ 69 h 3325302"/>
              <a:gd name="connsiteX0" fmla="*/ 2181383 w 13005953"/>
              <a:gd name="connsiteY0" fmla="*/ 69 h 3325302"/>
              <a:gd name="connsiteX1" fmla="*/ 6529003 w 13005953"/>
              <a:gd name="connsiteY1" fmla="*/ 485135 h 3325302"/>
              <a:gd name="connsiteX2" fmla="*/ 10020759 w 13005953"/>
              <a:gd name="connsiteY2" fmla="*/ 272509 h 3325302"/>
              <a:gd name="connsiteX3" fmla="*/ 12645845 w 13005953"/>
              <a:gd name="connsiteY3" fmla="*/ 1023820 h 3325302"/>
              <a:gd name="connsiteX4" fmla="*/ 12988575 w 13005953"/>
              <a:gd name="connsiteY4" fmla="*/ 1606489 h 3325302"/>
              <a:gd name="connsiteX5" fmla="*/ 12823044 w 13005953"/>
              <a:gd name="connsiteY5" fmla="*/ 2717212 h 3325302"/>
              <a:gd name="connsiteX6" fmla="*/ 10379756 w 13005953"/>
              <a:gd name="connsiteY6" fmla="*/ 2891226 h 3325302"/>
              <a:gd name="connsiteX7" fmla="*/ 7363855 w 13005953"/>
              <a:gd name="connsiteY7" fmla="*/ 2568139 h 3325302"/>
              <a:gd name="connsiteX8" fmla="*/ 3685829 w 13005953"/>
              <a:gd name="connsiteY8" fmla="*/ 3026099 h 3325302"/>
              <a:gd name="connsiteX9" fmla="*/ 264872 w 13005953"/>
              <a:gd name="connsiteY9" fmla="*/ 2552775 h 3325302"/>
              <a:gd name="connsiteX10" fmla="*/ 31625 w 13005953"/>
              <a:gd name="connsiteY10" fmla="*/ 1387938 h 3325302"/>
              <a:gd name="connsiteX11" fmla="*/ 746573 w 13005953"/>
              <a:gd name="connsiteY11" fmla="*/ 706264 h 3325302"/>
              <a:gd name="connsiteX12" fmla="*/ 2181383 w 13005953"/>
              <a:gd name="connsiteY12" fmla="*/ 69 h 3325302"/>
              <a:gd name="connsiteX0" fmla="*/ 2181383 w 13005953"/>
              <a:gd name="connsiteY0" fmla="*/ 69 h 3325302"/>
              <a:gd name="connsiteX1" fmla="*/ 6529003 w 13005953"/>
              <a:gd name="connsiteY1" fmla="*/ 485135 h 3325302"/>
              <a:gd name="connsiteX2" fmla="*/ 10020759 w 13005953"/>
              <a:gd name="connsiteY2" fmla="*/ 272509 h 3325302"/>
              <a:gd name="connsiteX3" fmla="*/ 12645845 w 13005953"/>
              <a:gd name="connsiteY3" fmla="*/ 1023820 h 3325302"/>
              <a:gd name="connsiteX4" fmla="*/ 12988575 w 13005953"/>
              <a:gd name="connsiteY4" fmla="*/ 1606489 h 3325302"/>
              <a:gd name="connsiteX5" fmla="*/ 12823044 w 13005953"/>
              <a:gd name="connsiteY5" fmla="*/ 2717212 h 3325302"/>
              <a:gd name="connsiteX6" fmla="*/ 10379756 w 13005953"/>
              <a:gd name="connsiteY6" fmla="*/ 2891226 h 3325302"/>
              <a:gd name="connsiteX7" fmla="*/ 7363855 w 13005953"/>
              <a:gd name="connsiteY7" fmla="*/ 2568139 h 3325302"/>
              <a:gd name="connsiteX8" fmla="*/ 3685829 w 13005953"/>
              <a:gd name="connsiteY8" fmla="*/ 3026099 h 3325302"/>
              <a:gd name="connsiteX9" fmla="*/ 264872 w 13005953"/>
              <a:gd name="connsiteY9" fmla="*/ 2552775 h 3325302"/>
              <a:gd name="connsiteX10" fmla="*/ 31625 w 13005953"/>
              <a:gd name="connsiteY10" fmla="*/ 1387938 h 3325302"/>
              <a:gd name="connsiteX11" fmla="*/ 746573 w 13005953"/>
              <a:gd name="connsiteY11" fmla="*/ 706264 h 3325302"/>
              <a:gd name="connsiteX12" fmla="*/ 2181383 w 13005953"/>
              <a:gd name="connsiteY12" fmla="*/ 69 h 3325302"/>
              <a:gd name="connsiteX0" fmla="*/ 2181383 w 13005953"/>
              <a:gd name="connsiteY0" fmla="*/ 69 h 3325302"/>
              <a:gd name="connsiteX1" fmla="*/ 6529003 w 13005953"/>
              <a:gd name="connsiteY1" fmla="*/ 485135 h 3325302"/>
              <a:gd name="connsiteX2" fmla="*/ 10020759 w 13005953"/>
              <a:gd name="connsiteY2" fmla="*/ 272509 h 3325302"/>
              <a:gd name="connsiteX3" fmla="*/ 12645845 w 13005953"/>
              <a:gd name="connsiteY3" fmla="*/ 1023820 h 3325302"/>
              <a:gd name="connsiteX4" fmla="*/ 12988575 w 13005953"/>
              <a:gd name="connsiteY4" fmla="*/ 1606489 h 3325302"/>
              <a:gd name="connsiteX5" fmla="*/ 12823044 w 13005953"/>
              <a:gd name="connsiteY5" fmla="*/ 2717212 h 3325302"/>
              <a:gd name="connsiteX6" fmla="*/ 10379756 w 13005953"/>
              <a:gd name="connsiteY6" fmla="*/ 2891226 h 3325302"/>
              <a:gd name="connsiteX7" fmla="*/ 7403092 w 13005953"/>
              <a:gd name="connsiteY7" fmla="*/ 3067033 h 3325302"/>
              <a:gd name="connsiteX8" fmla="*/ 3685829 w 13005953"/>
              <a:gd name="connsiteY8" fmla="*/ 3026099 h 3325302"/>
              <a:gd name="connsiteX9" fmla="*/ 264872 w 13005953"/>
              <a:gd name="connsiteY9" fmla="*/ 2552775 h 3325302"/>
              <a:gd name="connsiteX10" fmla="*/ 31625 w 13005953"/>
              <a:gd name="connsiteY10" fmla="*/ 1387938 h 3325302"/>
              <a:gd name="connsiteX11" fmla="*/ 746573 w 13005953"/>
              <a:gd name="connsiteY11" fmla="*/ 706264 h 3325302"/>
              <a:gd name="connsiteX12" fmla="*/ 2181383 w 13005953"/>
              <a:gd name="connsiteY12" fmla="*/ 69 h 3325302"/>
              <a:gd name="connsiteX0" fmla="*/ 2181383 w 13005953"/>
              <a:gd name="connsiteY0" fmla="*/ 69 h 3325302"/>
              <a:gd name="connsiteX1" fmla="*/ 6529003 w 13005953"/>
              <a:gd name="connsiteY1" fmla="*/ 485135 h 3325302"/>
              <a:gd name="connsiteX2" fmla="*/ 10020759 w 13005953"/>
              <a:gd name="connsiteY2" fmla="*/ 272509 h 3325302"/>
              <a:gd name="connsiteX3" fmla="*/ 12645845 w 13005953"/>
              <a:gd name="connsiteY3" fmla="*/ 1023820 h 3325302"/>
              <a:gd name="connsiteX4" fmla="*/ 12988575 w 13005953"/>
              <a:gd name="connsiteY4" fmla="*/ 1606489 h 3325302"/>
              <a:gd name="connsiteX5" fmla="*/ 12823044 w 13005953"/>
              <a:gd name="connsiteY5" fmla="*/ 2717212 h 3325302"/>
              <a:gd name="connsiteX6" fmla="*/ 10379756 w 13005953"/>
              <a:gd name="connsiteY6" fmla="*/ 2891226 h 3325302"/>
              <a:gd name="connsiteX7" fmla="*/ 7403092 w 13005953"/>
              <a:gd name="connsiteY7" fmla="*/ 3067033 h 3325302"/>
              <a:gd name="connsiteX8" fmla="*/ 3685829 w 13005953"/>
              <a:gd name="connsiteY8" fmla="*/ 3026099 h 3325302"/>
              <a:gd name="connsiteX9" fmla="*/ 264872 w 13005953"/>
              <a:gd name="connsiteY9" fmla="*/ 2552775 h 3325302"/>
              <a:gd name="connsiteX10" fmla="*/ 31625 w 13005953"/>
              <a:gd name="connsiteY10" fmla="*/ 1387938 h 3325302"/>
              <a:gd name="connsiteX11" fmla="*/ 746573 w 13005953"/>
              <a:gd name="connsiteY11" fmla="*/ 706264 h 3325302"/>
              <a:gd name="connsiteX12" fmla="*/ 2181383 w 13005953"/>
              <a:gd name="connsiteY12" fmla="*/ 69 h 3325302"/>
              <a:gd name="connsiteX0" fmla="*/ 2181383 w 13005953"/>
              <a:gd name="connsiteY0" fmla="*/ 69 h 3325302"/>
              <a:gd name="connsiteX1" fmla="*/ 6529003 w 13005953"/>
              <a:gd name="connsiteY1" fmla="*/ 485135 h 3325302"/>
              <a:gd name="connsiteX2" fmla="*/ 10020759 w 13005953"/>
              <a:gd name="connsiteY2" fmla="*/ 272509 h 3325302"/>
              <a:gd name="connsiteX3" fmla="*/ 12645845 w 13005953"/>
              <a:gd name="connsiteY3" fmla="*/ 1023820 h 3325302"/>
              <a:gd name="connsiteX4" fmla="*/ 12988575 w 13005953"/>
              <a:gd name="connsiteY4" fmla="*/ 1606489 h 3325302"/>
              <a:gd name="connsiteX5" fmla="*/ 12823044 w 13005953"/>
              <a:gd name="connsiteY5" fmla="*/ 2717212 h 3325302"/>
              <a:gd name="connsiteX6" fmla="*/ 10360138 w 13005953"/>
              <a:gd name="connsiteY6" fmla="*/ 2623962 h 3325302"/>
              <a:gd name="connsiteX7" fmla="*/ 7403092 w 13005953"/>
              <a:gd name="connsiteY7" fmla="*/ 3067033 h 3325302"/>
              <a:gd name="connsiteX8" fmla="*/ 3685829 w 13005953"/>
              <a:gd name="connsiteY8" fmla="*/ 3026099 h 3325302"/>
              <a:gd name="connsiteX9" fmla="*/ 264872 w 13005953"/>
              <a:gd name="connsiteY9" fmla="*/ 2552775 h 3325302"/>
              <a:gd name="connsiteX10" fmla="*/ 31625 w 13005953"/>
              <a:gd name="connsiteY10" fmla="*/ 1387938 h 3325302"/>
              <a:gd name="connsiteX11" fmla="*/ 746573 w 13005953"/>
              <a:gd name="connsiteY11" fmla="*/ 706264 h 3325302"/>
              <a:gd name="connsiteX12" fmla="*/ 2181383 w 13005953"/>
              <a:gd name="connsiteY12" fmla="*/ 69 h 3325302"/>
              <a:gd name="connsiteX0" fmla="*/ 2181383 w 13005953"/>
              <a:gd name="connsiteY0" fmla="*/ 74851 h 3400084"/>
              <a:gd name="connsiteX1" fmla="*/ 6529003 w 13005953"/>
              <a:gd name="connsiteY1" fmla="*/ 559917 h 3400084"/>
              <a:gd name="connsiteX2" fmla="*/ 10373890 w 13005953"/>
              <a:gd name="connsiteY2" fmla="*/ 8756 h 3400084"/>
              <a:gd name="connsiteX3" fmla="*/ 12645845 w 13005953"/>
              <a:gd name="connsiteY3" fmla="*/ 1098602 h 3400084"/>
              <a:gd name="connsiteX4" fmla="*/ 12988575 w 13005953"/>
              <a:gd name="connsiteY4" fmla="*/ 1681271 h 3400084"/>
              <a:gd name="connsiteX5" fmla="*/ 12823044 w 13005953"/>
              <a:gd name="connsiteY5" fmla="*/ 2791994 h 3400084"/>
              <a:gd name="connsiteX6" fmla="*/ 10360138 w 13005953"/>
              <a:gd name="connsiteY6" fmla="*/ 2698744 h 3400084"/>
              <a:gd name="connsiteX7" fmla="*/ 7403092 w 13005953"/>
              <a:gd name="connsiteY7" fmla="*/ 3141815 h 3400084"/>
              <a:gd name="connsiteX8" fmla="*/ 3685829 w 13005953"/>
              <a:gd name="connsiteY8" fmla="*/ 3100881 h 3400084"/>
              <a:gd name="connsiteX9" fmla="*/ 264872 w 13005953"/>
              <a:gd name="connsiteY9" fmla="*/ 2627557 h 3400084"/>
              <a:gd name="connsiteX10" fmla="*/ 31625 w 13005953"/>
              <a:gd name="connsiteY10" fmla="*/ 1462720 h 3400084"/>
              <a:gd name="connsiteX11" fmla="*/ 746573 w 13005953"/>
              <a:gd name="connsiteY11" fmla="*/ 781046 h 3400084"/>
              <a:gd name="connsiteX12" fmla="*/ 2181383 w 13005953"/>
              <a:gd name="connsiteY12" fmla="*/ 74851 h 3400084"/>
              <a:gd name="connsiteX0" fmla="*/ 2181383 w 13005953"/>
              <a:gd name="connsiteY0" fmla="*/ 86558 h 3411791"/>
              <a:gd name="connsiteX1" fmla="*/ 6823279 w 13005953"/>
              <a:gd name="connsiteY1" fmla="*/ 375630 h 3411791"/>
              <a:gd name="connsiteX2" fmla="*/ 10373890 w 13005953"/>
              <a:gd name="connsiteY2" fmla="*/ 20463 h 3411791"/>
              <a:gd name="connsiteX3" fmla="*/ 12645845 w 13005953"/>
              <a:gd name="connsiteY3" fmla="*/ 1110309 h 3411791"/>
              <a:gd name="connsiteX4" fmla="*/ 12988575 w 13005953"/>
              <a:gd name="connsiteY4" fmla="*/ 1692978 h 3411791"/>
              <a:gd name="connsiteX5" fmla="*/ 12823044 w 13005953"/>
              <a:gd name="connsiteY5" fmla="*/ 2803701 h 3411791"/>
              <a:gd name="connsiteX6" fmla="*/ 10360138 w 13005953"/>
              <a:gd name="connsiteY6" fmla="*/ 2710451 h 3411791"/>
              <a:gd name="connsiteX7" fmla="*/ 7403092 w 13005953"/>
              <a:gd name="connsiteY7" fmla="*/ 3153522 h 3411791"/>
              <a:gd name="connsiteX8" fmla="*/ 3685829 w 13005953"/>
              <a:gd name="connsiteY8" fmla="*/ 3112588 h 3411791"/>
              <a:gd name="connsiteX9" fmla="*/ 264872 w 13005953"/>
              <a:gd name="connsiteY9" fmla="*/ 2639264 h 3411791"/>
              <a:gd name="connsiteX10" fmla="*/ 31625 w 13005953"/>
              <a:gd name="connsiteY10" fmla="*/ 1474427 h 3411791"/>
              <a:gd name="connsiteX11" fmla="*/ 746573 w 13005953"/>
              <a:gd name="connsiteY11" fmla="*/ 792753 h 3411791"/>
              <a:gd name="connsiteX12" fmla="*/ 2181383 w 13005953"/>
              <a:gd name="connsiteY12" fmla="*/ 86558 h 3411791"/>
              <a:gd name="connsiteX0" fmla="*/ 2181383 w 12993883"/>
              <a:gd name="connsiteY0" fmla="*/ 86558 h 3502015"/>
              <a:gd name="connsiteX1" fmla="*/ 6823279 w 12993883"/>
              <a:gd name="connsiteY1" fmla="*/ 375630 h 3502015"/>
              <a:gd name="connsiteX2" fmla="*/ 10373890 w 12993883"/>
              <a:gd name="connsiteY2" fmla="*/ 20463 h 3502015"/>
              <a:gd name="connsiteX3" fmla="*/ 12645845 w 12993883"/>
              <a:gd name="connsiteY3" fmla="*/ 1110309 h 3502015"/>
              <a:gd name="connsiteX4" fmla="*/ 12988575 w 12993883"/>
              <a:gd name="connsiteY4" fmla="*/ 1692978 h 3502015"/>
              <a:gd name="connsiteX5" fmla="*/ 12783807 w 12993883"/>
              <a:gd name="connsiteY5" fmla="*/ 3427317 h 3502015"/>
              <a:gd name="connsiteX6" fmla="*/ 10360138 w 12993883"/>
              <a:gd name="connsiteY6" fmla="*/ 2710451 h 3502015"/>
              <a:gd name="connsiteX7" fmla="*/ 7403092 w 12993883"/>
              <a:gd name="connsiteY7" fmla="*/ 3153522 h 3502015"/>
              <a:gd name="connsiteX8" fmla="*/ 3685829 w 12993883"/>
              <a:gd name="connsiteY8" fmla="*/ 3112588 h 3502015"/>
              <a:gd name="connsiteX9" fmla="*/ 264872 w 12993883"/>
              <a:gd name="connsiteY9" fmla="*/ 2639264 h 3502015"/>
              <a:gd name="connsiteX10" fmla="*/ 31625 w 12993883"/>
              <a:gd name="connsiteY10" fmla="*/ 1474427 h 3502015"/>
              <a:gd name="connsiteX11" fmla="*/ 746573 w 12993883"/>
              <a:gd name="connsiteY11" fmla="*/ 792753 h 3502015"/>
              <a:gd name="connsiteX12" fmla="*/ 2181383 w 12993883"/>
              <a:gd name="connsiteY12" fmla="*/ 86558 h 3502015"/>
              <a:gd name="connsiteX0" fmla="*/ 2181383 w 12993883"/>
              <a:gd name="connsiteY0" fmla="*/ 86558 h 3508536"/>
              <a:gd name="connsiteX1" fmla="*/ 6823279 w 12993883"/>
              <a:gd name="connsiteY1" fmla="*/ 375630 h 3508536"/>
              <a:gd name="connsiteX2" fmla="*/ 10373890 w 12993883"/>
              <a:gd name="connsiteY2" fmla="*/ 20463 h 3508536"/>
              <a:gd name="connsiteX3" fmla="*/ 12645845 w 12993883"/>
              <a:gd name="connsiteY3" fmla="*/ 1110309 h 3508536"/>
              <a:gd name="connsiteX4" fmla="*/ 12988575 w 12993883"/>
              <a:gd name="connsiteY4" fmla="*/ 1692978 h 3508536"/>
              <a:gd name="connsiteX5" fmla="*/ 12783807 w 12993883"/>
              <a:gd name="connsiteY5" fmla="*/ 3427317 h 3508536"/>
              <a:gd name="connsiteX6" fmla="*/ 10517085 w 12993883"/>
              <a:gd name="connsiteY6" fmla="*/ 2835174 h 3508536"/>
              <a:gd name="connsiteX7" fmla="*/ 7403092 w 12993883"/>
              <a:gd name="connsiteY7" fmla="*/ 3153522 h 3508536"/>
              <a:gd name="connsiteX8" fmla="*/ 3685829 w 12993883"/>
              <a:gd name="connsiteY8" fmla="*/ 3112588 h 3508536"/>
              <a:gd name="connsiteX9" fmla="*/ 264872 w 12993883"/>
              <a:gd name="connsiteY9" fmla="*/ 2639264 h 3508536"/>
              <a:gd name="connsiteX10" fmla="*/ 31625 w 12993883"/>
              <a:gd name="connsiteY10" fmla="*/ 1474427 h 3508536"/>
              <a:gd name="connsiteX11" fmla="*/ 746573 w 12993883"/>
              <a:gd name="connsiteY11" fmla="*/ 792753 h 3508536"/>
              <a:gd name="connsiteX12" fmla="*/ 2181383 w 12993883"/>
              <a:gd name="connsiteY12" fmla="*/ 86558 h 3508536"/>
              <a:gd name="connsiteX0" fmla="*/ 2181383 w 13224403"/>
              <a:gd name="connsiteY0" fmla="*/ 86558 h 3797236"/>
              <a:gd name="connsiteX1" fmla="*/ 6823279 w 13224403"/>
              <a:gd name="connsiteY1" fmla="*/ 375630 h 3797236"/>
              <a:gd name="connsiteX2" fmla="*/ 10373890 w 13224403"/>
              <a:gd name="connsiteY2" fmla="*/ 20463 h 3797236"/>
              <a:gd name="connsiteX3" fmla="*/ 12645845 w 13224403"/>
              <a:gd name="connsiteY3" fmla="*/ 1110309 h 3797236"/>
              <a:gd name="connsiteX4" fmla="*/ 12988575 w 13224403"/>
              <a:gd name="connsiteY4" fmla="*/ 1692978 h 3797236"/>
              <a:gd name="connsiteX5" fmla="*/ 13136938 w 13224403"/>
              <a:gd name="connsiteY5" fmla="*/ 3730216 h 3797236"/>
              <a:gd name="connsiteX6" fmla="*/ 10517085 w 13224403"/>
              <a:gd name="connsiteY6" fmla="*/ 2835174 h 3797236"/>
              <a:gd name="connsiteX7" fmla="*/ 7403092 w 13224403"/>
              <a:gd name="connsiteY7" fmla="*/ 3153522 h 3797236"/>
              <a:gd name="connsiteX8" fmla="*/ 3685829 w 13224403"/>
              <a:gd name="connsiteY8" fmla="*/ 3112588 h 3797236"/>
              <a:gd name="connsiteX9" fmla="*/ 264872 w 13224403"/>
              <a:gd name="connsiteY9" fmla="*/ 2639264 h 3797236"/>
              <a:gd name="connsiteX10" fmla="*/ 31625 w 13224403"/>
              <a:gd name="connsiteY10" fmla="*/ 1474427 h 3797236"/>
              <a:gd name="connsiteX11" fmla="*/ 746573 w 13224403"/>
              <a:gd name="connsiteY11" fmla="*/ 792753 h 3797236"/>
              <a:gd name="connsiteX12" fmla="*/ 2181383 w 13224403"/>
              <a:gd name="connsiteY12" fmla="*/ 86558 h 379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24403" h="3797236">
                <a:moveTo>
                  <a:pt x="2181383" y="86558"/>
                </a:moveTo>
                <a:cubicBezTo>
                  <a:pt x="3254279" y="80088"/>
                  <a:pt x="5457861" y="386646"/>
                  <a:pt x="6823279" y="375630"/>
                </a:cubicBezTo>
                <a:cubicBezTo>
                  <a:pt x="8188697" y="364614"/>
                  <a:pt x="9403462" y="-101984"/>
                  <a:pt x="10373890" y="20463"/>
                </a:cubicBezTo>
                <a:cubicBezTo>
                  <a:pt x="11344318" y="142910"/>
                  <a:pt x="11940043" y="1007386"/>
                  <a:pt x="12645845" y="1110309"/>
                </a:cubicBezTo>
                <a:cubicBezTo>
                  <a:pt x="12819863" y="1308708"/>
                  <a:pt x="12759381" y="1344243"/>
                  <a:pt x="12988575" y="1692978"/>
                </a:cubicBezTo>
                <a:cubicBezTo>
                  <a:pt x="12988575" y="2430708"/>
                  <a:pt x="13399027" y="3080183"/>
                  <a:pt x="13136938" y="3730216"/>
                </a:cubicBezTo>
                <a:cubicBezTo>
                  <a:pt x="13051927" y="4124618"/>
                  <a:pt x="11484922" y="2641219"/>
                  <a:pt x="10517085" y="2835174"/>
                </a:cubicBezTo>
                <a:cubicBezTo>
                  <a:pt x="9294135" y="3039161"/>
                  <a:pt x="8541635" y="3107286"/>
                  <a:pt x="7403092" y="3153522"/>
                </a:cubicBezTo>
                <a:cubicBezTo>
                  <a:pt x="6264549" y="3199758"/>
                  <a:pt x="4795842" y="2895227"/>
                  <a:pt x="3685829" y="3112588"/>
                </a:cubicBezTo>
                <a:cubicBezTo>
                  <a:pt x="1913903" y="3801462"/>
                  <a:pt x="1153970" y="3154246"/>
                  <a:pt x="264872" y="2639264"/>
                </a:cubicBezTo>
                <a:cubicBezTo>
                  <a:pt x="36641" y="2060722"/>
                  <a:pt x="-53649" y="2061981"/>
                  <a:pt x="31625" y="1474427"/>
                </a:cubicBezTo>
                <a:cubicBezTo>
                  <a:pt x="173382" y="1121922"/>
                  <a:pt x="508257" y="1019978"/>
                  <a:pt x="746573" y="792753"/>
                </a:cubicBezTo>
                <a:cubicBezTo>
                  <a:pt x="1356961" y="540891"/>
                  <a:pt x="1443767" y="91006"/>
                  <a:pt x="2181383" y="86558"/>
                </a:cubicBezTo>
                <a:close/>
              </a:path>
            </a:pathLst>
          </a:custGeom>
          <a:pattFill prst="pct25">
            <a:fgClr>
              <a:schemeClr val="accent4"/>
            </a:fgClr>
            <a:bgClr>
              <a:schemeClr val="bg1"/>
            </a:bgClr>
          </a:pattFill>
          <a:effectLst>
            <a:softEdge rad="254000"/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10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Mídia 6">
            <a:extLst>
              <a:ext uri="{FF2B5EF4-FFF2-40B4-BE49-F238E27FC236}">
                <a16:creationId xmlns:a16="http://schemas.microsoft.com/office/drawing/2014/main" id="{A4AE6A5F-F274-B941-B4E2-F2D1910A0DE8}"/>
              </a:ext>
            </a:extLst>
          </p:cNvPr>
          <p:cNvSpPr>
            <a:spLocks noGrp="1" noChangeAspect="1"/>
          </p:cNvSpPr>
          <p:nvPr>
            <p:ph type="media" sz="quarter" idx="10"/>
          </p:nvPr>
        </p:nvSpPr>
        <p:spPr>
          <a:xfrm>
            <a:off x="-627204" y="1714182"/>
            <a:ext cx="6301979" cy="6148755"/>
          </a:xfrm>
          <a:custGeom>
            <a:avLst/>
            <a:gdLst>
              <a:gd name="connsiteX0" fmla="*/ 0 w 7815263"/>
              <a:gd name="connsiteY0" fmla="*/ 6115050 h 6115050"/>
              <a:gd name="connsiteX1" fmla="*/ 3907632 w 7815263"/>
              <a:gd name="connsiteY1" fmla="*/ 0 h 6115050"/>
              <a:gd name="connsiteX2" fmla="*/ 7815263 w 7815263"/>
              <a:gd name="connsiteY2" fmla="*/ 6115050 h 6115050"/>
              <a:gd name="connsiteX3" fmla="*/ 0 w 7815263"/>
              <a:gd name="connsiteY3" fmla="*/ 6115050 h 6115050"/>
              <a:gd name="connsiteX0" fmla="*/ 0 w 7815263"/>
              <a:gd name="connsiteY0" fmla="*/ 6115050 h 6115050"/>
              <a:gd name="connsiteX1" fmla="*/ 3907632 w 7815263"/>
              <a:gd name="connsiteY1" fmla="*/ 0 h 6115050"/>
              <a:gd name="connsiteX2" fmla="*/ 7815263 w 7815263"/>
              <a:gd name="connsiteY2" fmla="*/ 6115050 h 6115050"/>
              <a:gd name="connsiteX3" fmla="*/ 0 w 7815263"/>
              <a:gd name="connsiteY3" fmla="*/ 6115050 h 6115050"/>
              <a:gd name="connsiteX0" fmla="*/ 0 w 7815263"/>
              <a:gd name="connsiteY0" fmla="*/ 6115458 h 6115458"/>
              <a:gd name="connsiteX1" fmla="*/ 3907632 w 7815263"/>
              <a:gd name="connsiteY1" fmla="*/ 408 h 6115458"/>
              <a:gd name="connsiteX2" fmla="*/ 7815263 w 7815263"/>
              <a:gd name="connsiteY2" fmla="*/ 6115458 h 6115458"/>
              <a:gd name="connsiteX3" fmla="*/ 0 w 7815263"/>
              <a:gd name="connsiteY3" fmla="*/ 6115458 h 6115458"/>
              <a:gd name="connsiteX0" fmla="*/ 0 w 7815263"/>
              <a:gd name="connsiteY0" fmla="*/ 6115458 h 6115458"/>
              <a:gd name="connsiteX1" fmla="*/ 3907632 w 7815263"/>
              <a:gd name="connsiteY1" fmla="*/ 408 h 6115458"/>
              <a:gd name="connsiteX2" fmla="*/ 7815263 w 7815263"/>
              <a:gd name="connsiteY2" fmla="*/ 6115458 h 6115458"/>
              <a:gd name="connsiteX3" fmla="*/ 0 w 7815263"/>
              <a:gd name="connsiteY3" fmla="*/ 6115458 h 6115458"/>
              <a:gd name="connsiteX0" fmla="*/ 0 w 7815263"/>
              <a:gd name="connsiteY0" fmla="*/ 6115458 h 6115458"/>
              <a:gd name="connsiteX1" fmla="*/ 3907632 w 7815263"/>
              <a:gd name="connsiteY1" fmla="*/ 408 h 6115458"/>
              <a:gd name="connsiteX2" fmla="*/ 7815263 w 7815263"/>
              <a:gd name="connsiteY2" fmla="*/ 6115458 h 6115458"/>
              <a:gd name="connsiteX3" fmla="*/ 0 w 7815263"/>
              <a:gd name="connsiteY3" fmla="*/ 6115458 h 6115458"/>
              <a:gd name="connsiteX0" fmla="*/ 0 w 7967389"/>
              <a:gd name="connsiteY0" fmla="*/ 6115458 h 6115458"/>
              <a:gd name="connsiteX1" fmla="*/ 3907632 w 7967389"/>
              <a:gd name="connsiteY1" fmla="*/ 408 h 6115458"/>
              <a:gd name="connsiteX2" fmla="*/ 7815263 w 7967389"/>
              <a:gd name="connsiteY2" fmla="*/ 6115458 h 6115458"/>
              <a:gd name="connsiteX3" fmla="*/ 0 w 7967389"/>
              <a:gd name="connsiteY3" fmla="*/ 6115458 h 6115458"/>
              <a:gd name="connsiteX0" fmla="*/ 0 w 7892815"/>
              <a:gd name="connsiteY0" fmla="*/ 6115458 h 6115458"/>
              <a:gd name="connsiteX1" fmla="*/ 3907632 w 7892815"/>
              <a:gd name="connsiteY1" fmla="*/ 408 h 6115458"/>
              <a:gd name="connsiteX2" fmla="*/ 7815263 w 7892815"/>
              <a:gd name="connsiteY2" fmla="*/ 6115458 h 6115458"/>
              <a:gd name="connsiteX3" fmla="*/ 0 w 7892815"/>
              <a:gd name="connsiteY3" fmla="*/ 6115458 h 6115458"/>
              <a:gd name="connsiteX0" fmla="*/ 0 w 7664215"/>
              <a:gd name="connsiteY0" fmla="*/ 5701166 h 6115504"/>
              <a:gd name="connsiteX1" fmla="*/ 3679032 w 7664215"/>
              <a:gd name="connsiteY1" fmla="*/ 454 h 6115504"/>
              <a:gd name="connsiteX2" fmla="*/ 7586663 w 7664215"/>
              <a:gd name="connsiteY2" fmla="*/ 6115504 h 6115504"/>
              <a:gd name="connsiteX3" fmla="*/ 0 w 7664215"/>
              <a:gd name="connsiteY3" fmla="*/ 5701166 h 6115504"/>
              <a:gd name="connsiteX0" fmla="*/ 0 w 7664215"/>
              <a:gd name="connsiteY0" fmla="*/ 5701166 h 6115504"/>
              <a:gd name="connsiteX1" fmla="*/ 3679032 w 7664215"/>
              <a:gd name="connsiteY1" fmla="*/ 454 h 6115504"/>
              <a:gd name="connsiteX2" fmla="*/ 7586663 w 7664215"/>
              <a:gd name="connsiteY2" fmla="*/ 6115504 h 6115504"/>
              <a:gd name="connsiteX3" fmla="*/ 0 w 7664215"/>
              <a:gd name="connsiteY3" fmla="*/ 5701166 h 6115504"/>
              <a:gd name="connsiteX0" fmla="*/ 107609 w 7771824"/>
              <a:gd name="connsiteY0" fmla="*/ 5701030 h 6115368"/>
              <a:gd name="connsiteX1" fmla="*/ 3786641 w 7771824"/>
              <a:gd name="connsiteY1" fmla="*/ 318 h 6115368"/>
              <a:gd name="connsiteX2" fmla="*/ 7694272 w 7771824"/>
              <a:gd name="connsiteY2" fmla="*/ 6115368 h 6115368"/>
              <a:gd name="connsiteX3" fmla="*/ 107609 w 7771824"/>
              <a:gd name="connsiteY3" fmla="*/ 5701030 h 6115368"/>
              <a:gd name="connsiteX0" fmla="*/ 127142 w 7505607"/>
              <a:gd name="connsiteY0" fmla="*/ 5701030 h 6115368"/>
              <a:gd name="connsiteX1" fmla="*/ 3520424 w 7505607"/>
              <a:gd name="connsiteY1" fmla="*/ 318 h 6115368"/>
              <a:gd name="connsiteX2" fmla="*/ 7428055 w 7505607"/>
              <a:gd name="connsiteY2" fmla="*/ 6115368 h 6115368"/>
              <a:gd name="connsiteX3" fmla="*/ 127142 w 7505607"/>
              <a:gd name="connsiteY3" fmla="*/ 5701030 h 6115368"/>
              <a:gd name="connsiteX0" fmla="*/ 127142 w 7505607"/>
              <a:gd name="connsiteY0" fmla="*/ 5701030 h 6136973"/>
              <a:gd name="connsiteX1" fmla="*/ 3520424 w 7505607"/>
              <a:gd name="connsiteY1" fmla="*/ 318 h 6136973"/>
              <a:gd name="connsiteX2" fmla="*/ 7428055 w 7505607"/>
              <a:gd name="connsiteY2" fmla="*/ 6115368 h 6136973"/>
              <a:gd name="connsiteX3" fmla="*/ 127142 w 7505607"/>
              <a:gd name="connsiteY3" fmla="*/ 5701030 h 6136973"/>
              <a:gd name="connsiteX0" fmla="*/ 127142 w 6231313"/>
              <a:gd name="connsiteY0" fmla="*/ 5701030 h 5878979"/>
              <a:gd name="connsiteX1" fmla="*/ 3520424 w 6231313"/>
              <a:gd name="connsiteY1" fmla="*/ 318 h 5878979"/>
              <a:gd name="connsiteX2" fmla="*/ 6085030 w 6231313"/>
              <a:gd name="connsiteY2" fmla="*/ 4243706 h 5878979"/>
              <a:gd name="connsiteX3" fmla="*/ 127142 w 6231313"/>
              <a:gd name="connsiteY3" fmla="*/ 5701030 h 5878979"/>
              <a:gd name="connsiteX0" fmla="*/ 127142 w 6231313"/>
              <a:gd name="connsiteY0" fmla="*/ 5701030 h 6148755"/>
              <a:gd name="connsiteX1" fmla="*/ 3520424 w 6231313"/>
              <a:gd name="connsiteY1" fmla="*/ 318 h 6148755"/>
              <a:gd name="connsiteX2" fmla="*/ 6085030 w 6231313"/>
              <a:gd name="connsiteY2" fmla="*/ 4243706 h 6148755"/>
              <a:gd name="connsiteX3" fmla="*/ 127142 w 6231313"/>
              <a:gd name="connsiteY3" fmla="*/ 5701030 h 6148755"/>
              <a:gd name="connsiteX0" fmla="*/ 127142 w 6301979"/>
              <a:gd name="connsiteY0" fmla="*/ 5701030 h 6148755"/>
              <a:gd name="connsiteX1" fmla="*/ 3520424 w 6301979"/>
              <a:gd name="connsiteY1" fmla="*/ 318 h 6148755"/>
              <a:gd name="connsiteX2" fmla="*/ 6085030 w 6301979"/>
              <a:gd name="connsiteY2" fmla="*/ 4243706 h 6148755"/>
              <a:gd name="connsiteX3" fmla="*/ 127142 w 6301979"/>
              <a:gd name="connsiteY3" fmla="*/ 5701030 h 6148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1979" h="6148755">
                <a:moveTo>
                  <a:pt x="127142" y="5701030"/>
                </a:moveTo>
                <a:cubicBezTo>
                  <a:pt x="-356252" y="5277168"/>
                  <a:pt x="489092" y="-47307"/>
                  <a:pt x="3520424" y="318"/>
                </a:cubicBezTo>
                <a:cubicBezTo>
                  <a:pt x="5708793" y="24130"/>
                  <a:pt x="6797024" y="3005457"/>
                  <a:pt x="6085030" y="4243706"/>
                </a:cubicBezTo>
                <a:cubicBezTo>
                  <a:pt x="4922980" y="6215381"/>
                  <a:pt x="103329" y="6572567"/>
                  <a:pt x="127142" y="5701030"/>
                </a:cubicBezTo>
                <a:close/>
              </a:path>
            </a:pathLst>
          </a:custGeom>
          <a:pattFill prst="pct5">
            <a:fgClr>
              <a:schemeClr val="accent3"/>
            </a:fgClr>
            <a:bgClr>
              <a:schemeClr val="bg1"/>
            </a:bgClr>
          </a:pattFill>
        </p:spPr>
        <p:txBody>
          <a:bodyPr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55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!!espaco3">
            <a:extLst>
              <a:ext uri="{FF2B5EF4-FFF2-40B4-BE49-F238E27FC236}">
                <a16:creationId xmlns:a16="http://schemas.microsoft.com/office/drawing/2014/main" id="{63113BC5-0445-4F47-B90A-70FB172E3CE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5647261" y="2101476"/>
            <a:ext cx="900000" cy="900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7" name="!!espaco4">
            <a:extLst>
              <a:ext uri="{FF2B5EF4-FFF2-40B4-BE49-F238E27FC236}">
                <a16:creationId xmlns:a16="http://schemas.microsoft.com/office/drawing/2014/main" id="{5089AD13-0D9A-D24E-8EB8-1105BB127E3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585289" y="2395697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8" name="!!espaco5">
            <a:extLst>
              <a:ext uri="{FF2B5EF4-FFF2-40B4-BE49-F238E27FC236}">
                <a16:creationId xmlns:a16="http://schemas.microsoft.com/office/drawing/2014/main" id="{7984AB35-440F-8346-B839-6FFEC2BFCDCB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6606245" y="2954498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0" name="!!espaco2">
            <a:extLst>
              <a:ext uri="{FF2B5EF4-FFF2-40B4-BE49-F238E27FC236}">
                <a16:creationId xmlns:a16="http://schemas.microsoft.com/office/drawing/2014/main" id="{498A6CC5-9961-8E41-872B-0DD1AB12CA5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642583" y="2395218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2" name="!!espaco1">
            <a:extLst>
              <a:ext uri="{FF2B5EF4-FFF2-40B4-BE49-F238E27FC236}">
                <a16:creationId xmlns:a16="http://schemas.microsoft.com/office/drawing/2014/main" id="{7749CF03-7A88-404D-8110-8271952DE1A0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959877" y="2954498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1" name="!!espaco6">
            <a:extLst>
              <a:ext uri="{FF2B5EF4-FFF2-40B4-BE49-F238E27FC236}">
                <a16:creationId xmlns:a16="http://schemas.microsoft.com/office/drawing/2014/main" id="{E210DB32-4448-FD4E-9537-E22D0506BAD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986245" y="3421697"/>
            <a:ext cx="2232000" cy="2232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20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TO1">
            <a:extLst>
              <a:ext uri="{FF2B5EF4-FFF2-40B4-BE49-F238E27FC236}">
                <a16:creationId xmlns:a16="http://schemas.microsoft.com/office/drawing/2014/main" id="{E970EFE8-7A77-7D4C-9461-960EBFEE41C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88142" y="2799459"/>
            <a:ext cx="1607384" cy="1607384"/>
          </a:xfrm>
          <a:custGeom>
            <a:avLst/>
            <a:gdLst>
              <a:gd name="connsiteX0" fmla="*/ 803692 w 1607384"/>
              <a:gd name="connsiteY0" fmla="*/ 0 h 1607384"/>
              <a:gd name="connsiteX1" fmla="*/ 1607384 w 1607384"/>
              <a:gd name="connsiteY1" fmla="*/ 803692 h 1607384"/>
              <a:gd name="connsiteX2" fmla="*/ 803692 w 1607384"/>
              <a:gd name="connsiteY2" fmla="*/ 1607384 h 1607384"/>
              <a:gd name="connsiteX3" fmla="*/ 0 w 1607384"/>
              <a:gd name="connsiteY3" fmla="*/ 803692 h 1607384"/>
              <a:gd name="connsiteX4" fmla="*/ 803692 w 1607384"/>
              <a:gd name="connsiteY4" fmla="*/ 0 h 16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384" h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60796">
              <a:prstClr val="black">
                <a:alpha val="8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6" name="FOTO2">
            <a:extLst>
              <a:ext uri="{FF2B5EF4-FFF2-40B4-BE49-F238E27FC236}">
                <a16:creationId xmlns:a16="http://schemas.microsoft.com/office/drawing/2014/main" id="{03866B17-D722-AE4F-972E-845AD8D5B3EF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3240225" y="2799459"/>
            <a:ext cx="1607384" cy="1607384"/>
          </a:xfrm>
          <a:custGeom>
            <a:avLst/>
            <a:gdLst>
              <a:gd name="connsiteX0" fmla="*/ 803692 w 1607384"/>
              <a:gd name="connsiteY0" fmla="*/ 0 h 1607384"/>
              <a:gd name="connsiteX1" fmla="*/ 1607384 w 1607384"/>
              <a:gd name="connsiteY1" fmla="*/ 803692 h 1607384"/>
              <a:gd name="connsiteX2" fmla="*/ 803692 w 1607384"/>
              <a:gd name="connsiteY2" fmla="*/ 1607384 h 1607384"/>
              <a:gd name="connsiteX3" fmla="*/ 0 w 1607384"/>
              <a:gd name="connsiteY3" fmla="*/ 803692 h 1607384"/>
              <a:gd name="connsiteX4" fmla="*/ 803692 w 1607384"/>
              <a:gd name="connsiteY4" fmla="*/ 0 h 16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384" h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60796">
              <a:prstClr val="black">
                <a:alpha val="8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7" name="FOTO3">
            <a:extLst>
              <a:ext uri="{FF2B5EF4-FFF2-40B4-BE49-F238E27FC236}">
                <a16:creationId xmlns:a16="http://schemas.microsoft.com/office/drawing/2014/main" id="{B4FDA3E5-11E6-1349-A9BA-49092CBF765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5279181" y="2799459"/>
            <a:ext cx="1607384" cy="1607384"/>
          </a:xfrm>
          <a:custGeom>
            <a:avLst/>
            <a:gdLst>
              <a:gd name="connsiteX0" fmla="*/ 803692 w 1607384"/>
              <a:gd name="connsiteY0" fmla="*/ 0 h 1607384"/>
              <a:gd name="connsiteX1" fmla="*/ 1607384 w 1607384"/>
              <a:gd name="connsiteY1" fmla="*/ 803692 h 1607384"/>
              <a:gd name="connsiteX2" fmla="*/ 803692 w 1607384"/>
              <a:gd name="connsiteY2" fmla="*/ 1607384 h 1607384"/>
              <a:gd name="connsiteX3" fmla="*/ 0 w 1607384"/>
              <a:gd name="connsiteY3" fmla="*/ 803692 h 1607384"/>
              <a:gd name="connsiteX4" fmla="*/ 803692 w 1607384"/>
              <a:gd name="connsiteY4" fmla="*/ 0 h 16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384" h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60796">
              <a:prstClr val="black">
                <a:alpha val="8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8" name="FOTO4">
            <a:extLst>
              <a:ext uri="{FF2B5EF4-FFF2-40B4-BE49-F238E27FC236}">
                <a16:creationId xmlns:a16="http://schemas.microsoft.com/office/drawing/2014/main" id="{BA7AFC1A-4F1C-024C-A725-099CB370348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7344391" y="2799459"/>
            <a:ext cx="1607384" cy="1607384"/>
          </a:xfrm>
          <a:custGeom>
            <a:avLst/>
            <a:gdLst>
              <a:gd name="connsiteX0" fmla="*/ 803692 w 1607384"/>
              <a:gd name="connsiteY0" fmla="*/ 0 h 1607384"/>
              <a:gd name="connsiteX1" fmla="*/ 1607384 w 1607384"/>
              <a:gd name="connsiteY1" fmla="*/ 803692 h 1607384"/>
              <a:gd name="connsiteX2" fmla="*/ 803692 w 1607384"/>
              <a:gd name="connsiteY2" fmla="*/ 1607384 h 1607384"/>
              <a:gd name="connsiteX3" fmla="*/ 0 w 1607384"/>
              <a:gd name="connsiteY3" fmla="*/ 803692 h 1607384"/>
              <a:gd name="connsiteX4" fmla="*/ 803692 w 1607384"/>
              <a:gd name="connsiteY4" fmla="*/ 0 h 16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384" h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60796">
              <a:prstClr val="black">
                <a:alpha val="8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9" name="FOTO5">
            <a:extLst>
              <a:ext uri="{FF2B5EF4-FFF2-40B4-BE49-F238E27FC236}">
                <a16:creationId xmlns:a16="http://schemas.microsoft.com/office/drawing/2014/main" id="{03635DEC-2457-BC4C-ADE3-E0B0697DF4B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396473" y="2799459"/>
            <a:ext cx="1607384" cy="1607384"/>
          </a:xfrm>
          <a:custGeom>
            <a:avLst/>
            <a:gdLst>
              <a:gd name="connsiteX0" fmla="*/ 803692 w 1607384"/>
              <a:gd name="connsiteY0" fmla="*/ 0 h 1607384"/>
              <a:gd name="connsiteX1" fmla="*/ 1607384 w 1607384"/>
              <a:gd name="connsiteY1" fmla="*/ 803692 h 1607384"/>
              <a:gd name="connsiteX2" fmla="*/ 803692 w 1607384"/>
              <a:gd name="connsiteY2" fmla="*/ 1607384 h 1607384"/>
              <a:gd name="connsiteX3" fmla="*/ 0 w 1607384"/>
              <a:gd name="connsiteY3" fmla="*/ 803692 h 1607384"/>
              <a:gd name="connsiteX4" fmla="*/ 803692 w 1607384"/>
              <a:gd name="connsiteY4" fmla="*/ 0 h 16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384" h="1607384">
                <a:moveTo>
                  <a:pt x="803692" y="0"/>
                </a:moveTo>
                <a:cubicBezTo>
                  <a:pt x="1247559" y="0"/>
                  <a:pt x="1607384" y="359825"/>
                  <a:pt x="1607384" y="803692"/>
                </a:cubicBezTo>
                <a:cubicBezTo>
                  <a:pt x="1607384" y="1247559"/>
                  <a:pt x="1247559" y="1607384"/>
                  <a:pt x="803692" y="1607384"/>
                </a:cubicBezTo>
                <a:cubicBezTo>
                  <a:pt x="359825" y="1607384"/>
                  <a:pt x="0" y="1247559"/>
                  <a:pt x="0" y="803692"/>
                </a:cubicBezTo>
                <a:cubicBezTo>
                  <a:pt x="0" y="359825"/>
                  <a:pt x="359825" y="0"/>
                  <a:pt x="803692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60796">
              <a:prstClr val="black">
                <a:alpha val="8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2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4" presetClass="pat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48148E-6 L -1.25E-6 -0.03542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25E-6 -1.48148E-6 L -1.25E-6 -0.03542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4" presetClass="pat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-1.48148E-6 L -1.25E-6 -0.03542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25E-6 -1.48148E-6 L -1.25E-6 -0.03542 " pathEditMode="relative" rAng="0" ptsTypes="AA">
                                      <p:cBhvr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4" presetClass="pat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-1.48148E-6 L -1.25E-6 -0.03542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80892E17-D34F-374F-8986-6E3064E0AC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9430" y="823601"/>
            <a:ext cx="3523932" cy="4721735"/>
          </a:xfrm>
          <a:custGeom>
            <a:avLst/>
            <a:gdLst>
              <a:gd name="connsiteX0" fmla="*/ 1761966 w 3523932"/>
              <a:gd name="connsiteY0" fmla="*/ 0 h 4721735"/>
              <a:gd name="connsiteX1" fmla="*/ 3523932 w 3523932"/>
              <a:gd name="connsiteY1" fmla="*/ 1761966 h 4721735"/>
              <a:gd name="connsiteX2" fmla="*/ 3523932 w 3523932"/>
              <a:gd name="connsiteY2" fmla="*/ 2959769 h 4721735"/>
              <a:gd name="connsiteX3" fmla="*/ 1761966 w 3523932"/>
              <a:gd name="connsiteY3" fmla="*/ 4721735 h 4721735"/>
              <a:gd name="connsiteX4" fmla="*/ 0 w 3523932"/>
              <a:gd name="connsiteY4" fmla="*/ 2959769 h 4721735"/>
              <a:gd name="connsiteX5" fmla="*/ 0 w 3523932"/>
              <a:gd name="connsiteY5" fmla="*/ 1761966 h 4721735"/>
              <a:gd name="connsiteX6" fmla="*/ 1761966 w 3523932"/>
              <a:gd name="connsiteY6" fmla="*/ 0 h 472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3932" h="4721735">
                <a:moveTo>
                  <a:pt x="1761966" y="0"/>
                </a:moveTo>
                <a:cubicBezTo>
                  <a:pt x="2735073" y="0"/>
                  <a:pt x="3523932" y="788859"/>
                  <a:pt x="3523932" y="1761966"/>
                </a:cubicBezTo>
                <a:lnTo>
                  <a:pt x="3523932" y="2959769"/>
                </a:lnTo>
                <a:cubicBezTo>
                  <a:pt x="3523932" y="3932876"/>
                  <a:pt x="2735073" y="4721735"/>
                  <a:pt x="1761966" y="4721735"/>
                </a:cubicBezTo>
                <a:cubicBezTo>
                  <a:pt x="788859" y="4721735"/>
                  <a:pt x="0" y="3932876"/>
                  <a:pt x="0" y="2959769"/>
                </a:cubicBezTo>
                <a:lnTo>
                  <a:pt x="0" y="1761966"/>
                </a:lnTo>
                <a:cubicBezTo>
                  <a:pt x="0" y="788859"/>
                  <a:pt x="788859" y="0"/>
                  <a:pt x="17619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2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BDCBD1F-77AF-E940-A7A3-F91E853FE8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1763" y="2139617"/>
            <a:ext cx="3199200" cy="3201178"/>
          </a:xfrm>
          <a:custGeom>
            <a:avLst/>
            <a:gdLst>
              <a:gd name="connsiteX0" fmla="*/ 1599600 w 3199200"/>
              <a:gd name="connsiteY0" fmla="*/ 0 h 3201178"/>
              <a:gd name="connsiteX1" fmla="*/ 3199200 w 3199200"/>
              <a:gd name="connsiteY1" fmla="*/ 1600589 h 3201178"/>
              <a:gd name="connsiteX2" fmla="*/ 1599600 w 3199200"/>
              <a:gd name="connsiteY2" fmla="*/ 3201178 h 3201178"/>
              <a:gd name="connsiteX3" fmla="*/ 0 w 3199200"/>
              <a:gd name="connsiteY3" fmla="*/ 1600589 h 3201178"/>
              <a:gd name="connsiteX4" fmla="*/ 1599600 w 3199200"/>
              <a:gd name="connsiteY4" fmla="*/ 0 h 3201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9200" h="3201178">
                <a:moveTo>
                  <a:pt x="1599600" y="0"/>
                </a:moveTo>
                <a:cubicBezTo>
                  <a:pt x="2483035" y="0"/>
                  <a:pt x="3199200" y="716608"/>
                  <a:pt x="3199200" y="1600589"/>
                </a:cubicBezTo>
                <a:cubicBezTo>
                  <a:pt x="3199200" y="2484570"/>
                  <a:pt x="2483035" y="3201178"/>
                  <a:pt x="1599600" y="3201178"/>
                </a:cubicBezTo>
                <a:cubicBezTo>
                  <a:pt x="716165" y="3201178"/>
                  <a:pt x="0" y="2484570"/>
                  <a:pt x="0" y="1600589"/>
                </a:cubicBezTo>
                <a:cubicBezTo>
                  <a:pt x="0" y="716608"/>
                  <a:pt x="716165" y="0"/>
                  <a:pt x="1599600" y="0"/>
                </a:cubicBezTo>
                <a:close/>
              </a:path>
            </a:pathLst>
          </a:custGeom>
          <a:pattFill prst="pct25">
            <a:fgClr>
              <a:schemeClr val="accent4"/>
            </a:fgClr>
            <a:bgClr>
              <a:schemeClr val="bg1"/>
            </a:bgClr>
          </a:pattFill>
          <a:effectLst>
            <a:innerShdw blurRad="361846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8810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u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1C3191E-D291-3D4D-A2D6-A6A2D5EE69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5">
            <a:fgClr>
              <a:schemeClr val="accent4"/>
            </a:fgClr>
            <a:bgClr>
              <a:schemeClr val="bg1"/>
            </a:bgClr>
          </a:patt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17848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2B63D2F0-3BAC-5F44-8FE1-70B701E653E1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1098421" y="1472015"/>
            <a:ext cx="3913970" cy="3913970"/>
          </a:xfrm>
          <a:custGeom>
            <a:avLst/>
            <a:gdLst>
              <a:gd name="connsiteX0" fmla="*/ 1956986 w 3913970"/>
              <a:gd name="connsiteY0" fmla="*/ 0 h 3913970"/>
              <a:gd name="connsiteX1" fmla="*/ 3913970 w 3913970"/>
              <a:gd name="connsiteY1" fmla="*/ 1956985 h 3913970"/>
              <a:gd name="connsiteX2" fmla="*/ 1956986 w 3913970"/>
              <a:gd name="connsiteY2" fmla="*/ 3913970 h 3913970"/>
              <a:gd name="connsiteX3" fmla="*/ 0 w 3913970"/>
              <a:gd name="connsiteY3" fmla="*/ 1956985 h 3913970"/>
              <a:gd name="connsiteX4" fmla="*/ 1956986 w 3913970"/>
              <a:gd name="connsiteY4" fmla="*/ 0 h 39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3970" h="3913970">
                <a:moveTo>
                  <a:pt x="1956986" y="0"/>
                </a:moveTo>
                <a:cubicBezTo>
                  <a:pt x="3037798" y="0"/>
                  <a:pt x="3913970" y="876172"/>
                  <a:pt x="3913970" y="1956985"/>
                </a:cubicBezTo>
                <a:cubicBezTo>
                  <a:pt x="3913970" y="3037798"/>
                  <a:pt x="3037798" y="3913970"/>
                  <a:pt x="1956986" y="3913970"/>
                </a:cubicBezTo>
                <a:cubicBezTo>
                  <a:pt x="876172" y="3913970"/>
                  <a:pt x="0" y="3037798"/>
                  <a:pt x="0" y="1956985"/>
                </a:cubicBezTo>
                <a:cubicBezTo>
                  <a:pt x="0" y="876172"/>
                  <a:pt x="876172" y="0"/>
                  <a:pt x="1956986" y="0"/>
                </a:cubicBezTo>
                <a:close/>
              </a:path>
            </a:pathLst>
          </a:custGeom>
          <a:pattFill prst="pct10">
            <a:fgClr>
              <a:schemeClr val="accent3"/>
            </a:fgClr>
            <a:bgClr>
              <a:schemeClr val="bg1"/>
            </a:bgClr>
          </a:pattFill>
          <a:effectLst>
            <a:innerShdw blurRad="373170">
              <a:prstClr val="black">
                <a:alpha val="8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62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2B63D2F0-3BAC-5F44-8FE1-70B701E653E1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9069707" y="1472015"/>
            <a:ext cx="3913970" cy="3913970"/>
          </a:xfrm>
          <a:custGeom>
            <a:avLst/>
            <a:gdLst>
              <a:gd name="connsiteX0" fmla="*/ 1956986 w 3913970"/>
              <a:gd name="connsiteY0" fmla="*/ 0 h 3913970"/>
              <a:gd name="connsiteX1" fmla="*/ 3913970 w 3913970"/>
              <a:gd name="connsiteY1" fmla="*/ 1956985 h 3913970"/>
              <a:gd name="connsiteX2" fmla="*/ 1956986 w 3913970"/>
              <a:gd name="connsiteY2" fmla="*/ 3913970 h 3913970"/>
              <a:gd name="connsiteX3" fmla="*/ 0 w 3913970"/>
              <a:gd name="connsiteY3" fmla="*/ 1956985 h 3913970"/>
              <a:gd name="connsiteX4" fmla="*/ 1956986 w 3913970"/>
              <a:gd name="connsiteY4" fmla="*/ 0 h 391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3970" h="3913970">
                <a:moveTo>
                  <a:pt x="1956986" y="0"/>
                </a:moveTo>
                <a:cubicBezTo>
                  <a:pt x="3037798" y="0"/>
                  <a:pt x="3913970" y="876172"/>
                  <a:pt x="3913970" y="1956985"/>
                </a:cubicBezTo>
                <a:cubicBezTo>
                  <a:pt x="3913970" y="3037798"/>
                  <a:pt x="3037798" y="3913970"/>
                  <a:pt x="1956986" y="3913970"/>
                </a:cubicBezTo>
                <a:cubicBezTo>
                  <a:pt x="876172" y="3913970"/>
                  <a:pt x="0" y="3037798"/>
                  <a:pt x="0" y="1956985"/>
                </a:cubicBezTo>
                <a:cubicBezTo>
                  <a:pt x="0" y="876172"/>
                  <a:pt x="876172" y="0"/>
                  <a:pt x="1956986" y="0"/>
                </a:cubicBezTo>
                <a:close/>
              </a:path>
            </a:pathLst>
          </a:custGeom>
          <a:pattFill prst="pct10">
            <a:fgClr>
              <a:schemeClr val="accent3"/>
            </a:fgClr>
            <a:bgClr>
              <a:schemeClr val="bg1"/>
            </a:bgClr>
          </a:pattFill>
          <a:effectLst>
            <a:innerShdw blurRad="373170">
              <a:prstClr val="black">
                <a:alpha val="80000"/>
              </a:prstClr>
            </a:inn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553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9727F294-236D-0A44-A877-DB5461C336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"/>
            <a:ext cx="12192000" cy="6858000"/>
          </a:xfrm>
          <a:custGeom>
            <a:avLst/>
            <a:gdLst>
              <a:gd name="connsiteX0" fmla="*/ 11379054 w 12192000"/>
              <a:gd name="connsiteY0" fmla="*/ 6033100 h 6858000"/>
              <a:gd name="connsiteX1" fmla="*/ 11156362 w 12192000"/>
              <a:gd name="connsiteY1" fmla="*/ 6154889 h 6858000"/>
              <a:gd name="connsiteX2" fmla="*/ 11038576 w 12192000"/>
              <a:gd name="connsiteY2" fmla="*/ 6338637 h 6858000"/>
              <a:gd name="connsiteX3" fmla="*/ 11012495 w 12192000"/>
              <a:gd name="connsiteY3" fmla="*/ 6440469 h 6858000"/>
              <a:gd name="connsiteX4" fmla="*/ 11052251 w 12192000"/>
              <a:gd name="connsiteY4" fmla="*/ 6537800 h 6858000"/>
              <a:gd name="connsiteX5" fmla="*/ 11142223 w 12192000"/>
              <a:gd name="connsiteY5" fmla="*/ 6592209 h 6858000"/>
              <a:gd name="connsiteX6" fmla="*/ 11246906 w 12192000"/>
              <a:gd name="connsiteY6" fmla="*/ 6582256 h 6858000"/>
              <a:gd name="connsiteX7" fmla="*/ 11249127 w 12192000"/>
              <a:gd name="connsiteY7" fmla="*/ 6581269 h 6858000"/>
              <a:gd name="connsiteX8" fmla="*/ 11511195 w 12192000"/>
              <a:gd name="connsiteY8" fmla="*/ 6582256 h 6858000"/>
              <a:gd name="connsiteX9" fmla="*/ 11578375 w 12192000"/>
              <a:gd name="connsiteY9" fmla="*/ 6596469 h 6858000"/>
              <a:gd name="connsiteX10" fmla="*/ 11615853 w 12192000"/>
              <a:gd name="connsiteY10" fmla="*/ 6592218 h 6858000"/>
              <a:gd name="connsiteX11" fmla="*/ 11705833 w 12192000"/>
              <a:gd name="connsiteY11" fmla="*/ 6537808 h 6858000"/>
              <a:gd name="connsiteX12" fmla="*/ 11745614 w 12192000"/>
              <a:gd name="connsiteY12" fmla="*/ 6440485 h 6858000"/>
              <a:gd name="connsiteX13" fmla="*/ 11719541 w 12192000"/>
              <a:gd name="connsiteY13" fmla="*/ 6338628 h 6858000"/>
              <a:gd name="connsiteX14" fmla="*/ 11601755 w 12192000"/>
              <a:gd name="connsiteY14" fmla="*/ 6154889 h 6858000"/>
              <a:gd name="connsiteX15" fmla="*/ 11379054 w 12192000"/>
              <a:gd name="connsiteY15" fmla="*/ 6033100 h 6858000"/>
              <a:gd name="connsiteX16" fmla="*/ 11819372 w 12192000"/>
              <a:gd name="connsiteY16" fmla="*/ 6010924 h 6858000"/>
              <a:gd name="connsiteX17" fmla="*/ 11708121 w 12192000"/>
              <a:gd name="connsiteY17" fmla="*/ 6077440 h 6858000"/>
              <a:gd name="connsiteX18" fmla="*/ 11725823 w 12192000"/>
              <a:gd name="connsiteY18" fmla="*/ 6283482 h 6858000"/>
              <a:gd name="connsiteX19" fmla="*/ 11800745 w 12192000"/>
              <a:gd name="connsiteY19" fmla="*/ 6307674 h 6858000"/>
              <a:gd name="connsiteX20" fmla="*/ 11928153 w 12192000"/>
              <a:gd name="connsiteY20" fmla="*/ 6240195 h 6858000"/>
              <a:gd name="connsiteX21" fmla="*/ 11910442 w 12192000"/>
              <a:gd name="connsiteY21" fmla="*/ 6034136 h 6858000"/>
              <a:gd name="connsiteX22" fmla="*/ 11910417 w 12192000"/>
              <a:gd name="connsiteY22" fmla="*/ 6034111 h 6858000"/>
              <a:gd name="connsiteX23" fmla="*/ 11860366 w 12192000"/>
              <a:gd name="connsiteY23" fmla="*/ 6012308 h 6858000"/>
              <a:gd name="connsiteX24" fmla="*/ 11819372 w 12192000"/>
              <a:gd name="connsiteY24" fmla="*/ 6010924 h 6858000"/>
              <a:gd name="connsiteX25" fmla="*/ 11013273 w 12192000"/>
              <a:gd name="connsiteY25" fmla="*/ 5857291 h 6858000"/>
              <a:gd name="connsiteX26" fmla="*/ 10958923 w 12192000"/>
              <a:gd name="connsiteY26" fmla="*/ 5865140 h 6858000"/>
              <a:gd name="connsiteX27" fmla="*/ 10886936 w 12192000"/>
              <a:gd name="connsiteY27" fmla="*/ 6059057 h 6858000"/>
              <a:gd name="connsiteX28" fmla="*/ 11026435 w 12192000"/>
              <a:gd name="connsiteY28" fmla="*/ 6162779 h 6858000"/>
              <a:gd name="connsiteX29" fmla="*/ 11070303 w 12192000"/>
              <a:gd name="connsiteY29" fmla="*/ 6154648 h 6858000"/>
              <a:gd name="connsiteX30" fmla="*/ 11145257 w 12192000"/>
              <a:gd name="connsiteY30" fmla="*/ 6075135 h 6858000"/>
              <a:gd name="connsiteX31" fmla="*/ 11142332 w 12192000"/>
              <a:gd name="connsiteY31" fmla="*/ 5960731 h 6858000"/>
              <a:gd name="connsiteX32" fmla="*/ 11067791 w 12192000"/>
              <a:gd name="connsiteY32" fmla="*/ 5873908 h 6858000"/>
              <a:gd name="connsiteX33" fmla="*/ 11013273 w 12192000"/>
              <a:gd name="connsiteY33" fmla="*/ 5857291 h 6858000"/>
              <a:gd name="connsiteX34" fmla="*/ 11621027 w 12192000"/>
              <a:gd name="connsiteY34" fmla="*/ 5733552 h 6858000"/>
              <a:gd name="connsiteX35" fmla="*/ 11563557 w 12192000"/>
              <a:gd name="connsiteY35" fmla="*/ 5754059 h 6858000"/>
              <a:gd name="connsiteX36" fmla="*/ 11487898 w 12192000"/>
              <a:gd name="connsiteY36" fmla="*/ 5851059 h 6858000"/>
              <a:gd name="connsiteX37" fmla="*/ 11574414 w 12192000"/>
              <a:gd name="connsiteY37" fmla="*/ 6055353 h 6858000"/>
              <a:gd name="connsiteX38" fmla="*/ 11574422 w 12192000"/>
              <a:gd name="connsiteY38" fmla="*/ 6055353 h 6858000"/>
              <a:gd name="connsiteX39" fmla="*/ 11615513 w 12192000"/>
              <a:gd name="connsiteY39" fmla="*/ 6061991 h 6858000"/>
              <a:gd name="connsiteX40" fmla="*/ 11766069 w 12192000"/>
              <a:gd name="connsiteY40" fmla="*/ 5943518 h 6858000"/>
              <a:gd name="connsiteX41" fmla="*/ 11763524 w 12192000"/>
              <a:gd name="connsiteY41" fmla="*/ 5820519 h 6858000"/>
              <a:gd name="connsiteX42" fmla="*/ 11679528 w 12192000"/>
              <a:gd name="connsiteY42" fmla="*/ 5739208 h 6858000"/>
              <a:gd name="connsiteX43" fmla="*/ 11621027 w 12192000"/>
              <a:gd name="connsiteY43" fmla="*/ 5733552 h 6858000"/>
              <a:gd name="connsiteX44" fmla="*/ 11298846 w 12192000"/>
              <a:gd name="connsiteY44" fmla="*/ 5647065 h 6858000"/>
              <a:gd name="connsiteX45" fmla="*/ 11139298 w 12192000"/>
              <a:gd name="connsiteY45" fmla="*/ 5828899 h 6858000"/>
              <a:gd name="connsiteX46" fmla="*/ 11298846 w 12192000"/>
              <a:gd name="connsiteY46" fmla="*/ 6010691 h 6858000"/>
              <a:gd name="connsiteX47" fmla="*/ 11458410 w 12192000"/>
              <a:gd name="connsiteY47" fmla="*/ 5828899 h 6858000"/>
              <a:gd name="connsiteX48" fmla="*/ 11298846 w 12192000"/>
              <a:gd name="connsiteY48" fmla="*/ 5647065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0 w 12192000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6858000">
                <a:moveTo>
                  <a:pt x="11379054" y="6033100"/>
                </a:moveTo>
                <a:cubicBezTo>
                  <a:pt x="11288486" y="6033100"/>
                  <a:pt x="11205235" y="6078633"/>
                  <a:pt x="11156362" y="6154889"/>
                </a:cubicBezTo>
                <a:lnTo>
                  <a:pt x="11038576" y="6338637"/>
                </a:lnTo>
                <a:cubicBezTo>
                  <a:pt x="11019034" y="6369119"/>
                  <a:pt x="11010017" y="6404342"/>
                  <a:pt x="11012495" y="6440469"/>
                </a:cubicBezTo>
                <a:cubicBezTo>
                  <a:pt x="11014973" y="6476603"/>
                  <a:pt x="11028722" y="6510252"/>
                  <a:pt x="11052251" y="6537800"/>
                </a:cubicBezTo>
                <a:cubicBezTo>
                  <a:pt x="11075797" y="6565324"/>
                  <a:pt x="11106909" y="6584137"/>
                  <a:pt x="11142223" y="6592209"/>
                </a:cubicBezTo>
                <a:cubicBezTo>
                  <a:pt x="11177537" y="6600282"/>
                  <a:pt x="11213738" y="6596834"/>
                  <a:pt x="11246906" y="6582256"/>
                </a:cubicBezTo>
                <a:lnTo>
                  <a:pt x="11249127" y="6581269"/>
                </a:lnTo>
                <a:cubicBezTo>
                  <a:pt x="11332585" y="6545317"/>
                  <a:pt x="11427952" y="6545649"/>
                  <a:pt x="11511195" y="6582256"/>
                </a:cubicBezTo>
                <a:cubicBezTo>
                  <a:pt x="11532668" y="6591695"/>
                  <a:pt x="11555418" y="6596469"/>
                  <a:pt x="11578375" y="6596469"/>
                </a:cubicBezTo>
                <a:cubicBezTo>
                  <a:pt x="11590857" y="6596469"/>
                  <a:pt x="11603413" y="6595052"/>
                  <a:pt x="11615853" y="6592218"/>
                </a:cubicBezTo>
                <a:cubicBezTo>
                  <a:pt x="11651167" y="6584154"/>
                  <a:pt x="11682279" y="6565340"/>
                  <a:pt x="11705833" y="6537808"/>
                </a:cubicBezTo>
                <a:cubicBezTo>
                  <a:pt x="11729370" y="6510285"/>
                  <a:pt x="11743128" y="6476628"/>
                  <a:pt x="11745614" y="6440485"/>
                </a:cubicBezTo>
                <a:cubicBezTo>
                  <a:pt x="11748100" y="6404342"/>
                  <a:pt x="11739083" y="6369127"/>
                  <a:pt x="11719541" y="6338628"/>
                </a:cubicBezTo>
                <a:lnTo>
                  <a:pt x="11601755" y="6154889"/>
                </a:lnTo>
                <a:cubicBezTo>
                  <a:pt x="11552874" y="6078633"/>
                  <a:pt x="11469623" y="6033100"/>
                  <a:pt x="11379054" y="6033100"/>
                </a:cubicBezTo>
                <a:close/>
                <a:moveTo>
                  <a:pt x="11819372" y="6010924"/>
                </a:moveTo>
                <a:cubicBezTo>
                  <a:pt x="11777972" y="6015725"/>
                  <a:pt x="11736739" y="6038784"/>
                  <a:pt x="11708121" y="6077440"/>
                </a:cubicBezTo>
                <a:cubicBezTo>
                  <a:pt x="11657292" y="6146195"/>
                  <a:pt x="11665240" y="6238629"/>
                  <a:pt x="11725823" y="6283482"/>
                </a:cubicBezTo>
                <a:cubicBezTo>
                  <a:pt x="11747919" y="6299850"/>
                  <a:pt x="11774025" y="6307674"/>
                  <a:pt x="11800745" y="6307674"/>
                </a:cubicBezTo>
                <a:cubicBezTo>
                  <a:pt x="11847314" y="6307674"/>
                  <a:pt x="11895764" y="6283905"/>
                  <a:pt x="11928153" y="6240195"/>
                </a:cubicBezTo>
                <a:cubicBezTo>
                  <a:pt x="11978973" y="6171440"/>
                  <a:pt x="11971034" y="6079006"/>
                  <a:pt x="11910442" y="6034136"/>
                </a:cubicBezTo>
                <a:lnTo>
                  <a:pt x="11910417" y="6034111"/>
                </a:lnTo>
                <a:cubicBezTo>
                  <a:pt x="11895248" y="6022906"/>
                  <a:pt x="11878200" y="6015716"/>
                  <a:pt x="11860366" y="6012308"/>
                </a:cubicBezTo>
                <a:cubicBezTo>
                  <a:pt x="11846990" y="6009752"/>
                  <a:pt x="11833172" y="6009324"/>
                  <a:pt x="11819372" y="6010924"/>
                </a:cubicBezTo>
                <a:close/>
                <a:moveTo>
                  <a:pt x="11013273" y="5857291"/>
                </a:moveTo>
                <a:cubicBezTo>
                  <a:pt x="10994830" y="5855806"/>
                  <a:pt x="10976415" y="5858398"/>
                  <a:pt x="10958923" y="5865140"/>
                </a:cubicBezTo>
                <a:cubicBezTo>
                  <a:pt x="10888544" y="5892200"/>
                  <a:pt x="10856246" y="5979171"/>
                  <a:pt x="10886936" y="6059057"/>
                </a:cubicBezTo>
                <a:cubicBezTo>
                  <a:pt x="10911451" y="6122641"/>
                  <a:pt x="10968628" y="6162779"/>
                  <a:pt x="11026435" y="6162779"/>
                </a:cubicBezTo>
                <a:cubicBezTo>
                  <a:pt x="11041196" y="6162779"/>
                  <a:pt x="11055998" y="6160160"/>
                  <a:pt x="11070303" y="6154648"/>
                </a:cubicBezTo>
                <a:cubicBezTo>
                  <a:pt x="11105343" y="6141189"/>
                  <a:pt x="11131964" y="6112952"/>
                  <a:pt x="11145257" y="6075135"/>
                </a:cubicBezTo>
                <a:cubicBezTo>
                  <a:pt x="11157913" y="6039150"/>
                  <a:pt x="11156877" y="5998523"/>
                  <a:pt x="11142332" y="5960731"/>
                </a:cubicBezTo>
                <a:cubicBezTo>
                  <a:pt x="11127778" y="5922964"/>
                  <a:pt x="11101307" y="5892133"/>
                  <a:pt x="11067791" y="5873908"/>
                </a:cubicBezTo>
                <a:cubicBezTo>
                  <a:pt x="11050188" y="5864340"/>
                  <a:pt x="11031717" y="5858777"/>
                  <a:pt x="11013273" y="5857291"/>
                </a:cubicBezTo>
                <a:close/>
                <a:moveTo>
                  <a:pt x="11621027" y="5733552"/>
                </a:moveTo>
                <a:cubicBezTo>
                  <a:pt x="11601382" y="5736068"/>
                  <a:pt x="11581910" y="5742945"/>
                  <a:pt x="11563557" y="5754059"/>
                </a:cubicBezTo>
                <a:cubicBezTo>
                  <a:pt x="11528491" y="5775292"/>
                  <a:pt x="11501623" y="5809745"/>
                  <a:pt x="11487898" y="5851059"/>
                </a:cubicBezTo>
                <a:cubicBezTo>
                  <a:pt x="11458932" y="5938213"/>
                  <a:pt x="11497744" y="6029860"/>
                  <a:pt x="11574414" y="6055353"/>
                </a:cubicBezTo>
                <a:lnTo>
                  <a:pt x="11574422" y="6055353"/>
                </a:lnTo>
                <a:cubicBezTo>
                  <a:pt x="11587956" y="6059845"/>
                  <a:pt x="11601764" y="6061991"/>
                  <a:pt x="11615513" y="6061991"/>
                </a:cubicBezTo>
                <a:cubicBezTo>
                  <a:pt x="11679677" y="6061991"/>
                  <a:pt x="11742208" y="6015290"/>
                  <a:pt x="11766069" y="5943518"/>
                </a:cubicBezTo>
                <a:cubicBezTo>
                  <a:pt x="11779810" y="5902203"/>
                  <a:pt x="11778906" y="5858518"/>
                  <a:pt x="11763524" y="5820519"/>
                </a:cubicBezTo>
                <a:cubicBezTo>
                  <a:pt x="11747429" y="5780738"/>
                  <a:pt x="11717602" y="5751863"/>
                  <a:pt x="11679528" y="5739208"/>
                </a:cubicBezTo>
                <a:cubicBezTo>
                  <a:pt x="11660486" y="5732880"/>
                  <a:pt x="11640670" y="5731036"/>
                  <a:pt x="11621027" y="5733552"/>
                </a:cubicBezTo>
                <a:close/>
                <a:moveTo>
                  <a:pt x="11298846" y="5647065"/>
                </a:moveTo>
                <a:cubicBezTo>
                  <a:pt x="11210871" y="5647065"/>
                  <a:pt x="11139298" y="5728633"/>
                  <a:pt x="11139298" y="5828899"/>
                </a:cubicBezTo>
                <a:cubicBezTo>
                  <a:pt x="11139298" y="5929139"/>
                  <a:pt x="11210871" y="6010691"/>
                  <a:pt x="11298846" y="6010691"/>
                </a:cubicBezTo>
                <a:cubicBezTo>
                  <a:pt x="11386829" y="6010691"/>
                  <a:pt x="11458410" y="5929139"/>
                  <a:pt x="11458410" y="5828899"/>
                </a:cubicBezTo>
                <a:cubicBezTo>
                  <a:pt x="11458410" y="5728633"/>
                  <a:pt x="11386829" y="5647065"/>
                  <a:pt x="11298846" y="564706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outerShdw blurRad="63500" sx="102000" sy="102000" algn="ctr" rotWithShape="0">
              <a:prstClr val="black">
                <a:alpha val="4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A532DDD2-8147-8B4E-985C-6E72A03C00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85653"/>
            <a:ext cx="5001975" cy="4286693"/>
          </a:xfrm>
          <a:prstGeom prst="rect">
            <a:avLst/>
          </a:prstGeom>
          <a:noFill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0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50000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0" grpId="0"/>
        </p:bldLst>
      </p:timing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693067EC-B2F9-8446-A64E-4A915A4A8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56446"/>
            <a:ext cx="8054829" cy="5701553"/>
          </a:xfrm>
          <a:prstGeom prst="rect">
            <a:avLst/>
          </a:prstGeom>
          <a:noFill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ço Reservado para Imagem 28">
            <a:extLst>
              <a:ext uri="{FF2B5EF4-FFF2-40B4-BE49-F238E27FC236}">
                <a16:creationId xmlns:a16="http://schemas.microsoft.com/office/drawing/2014/main" id="{59259979-2A0E-B845-BDE4-4EF76280C1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14794" y="4991100"/>
            <a:ext cx="3960000" cy="1864240"/>
          </a:xfrm>
          <a:custGeom>
            <a:avLst/>
            <a:gdLst>
              <a:gd name="connsiteX0" fmla="*/ 1979980 w 3960000"/>
              <a:gd name="connsiteY0" fmla="*/ 0 h 1864240"/>
              <a:gd name="connsiteX1" fmla="*/ 3226016 w 3960000"/>
              <a:gd name="connsiteY1" fmla="*/ 685208 h 1864240"/>
              <a:gd name="connsiteX2" fmla="*/ 3885034 w 3960000"/>
              <a:gd name="connsiteY2" fmla="*/ 1718946 h 1864240"/>
              <a:gd name="connsiteX3" fmla="*/ 3955914 w 3960000"/>
              <a:gd name="connsiteY3" fmla="*/ 1852282 h 1864240"/>
              <a:gd name="connsiteX4" fmla="*/ 3960000 w 3960000"/>
              <a:gd name="connsiteY4" fmla="*/ 1864240 h 1864240"/>
              <a:gd name="connsiteX5" fmla="*/ 0 w 3960000"/>
              <a:gd name="connsiteY5" fmla="*/ 1864240 h 1864240"/>
              <a:gd name="connsiteX6" fmla="*/ 4088 w 3960000"/>
              <a:gd name="connsiteY6" fmla="*/ 1852281 h 1864240"/>
              <a:gd name="connsiteX7" fmla="*/ 74968 w 3960000"/>
              <a:gd name="connsiteY7" fmla="*/ 1718994 h 1864240"/>
              <a:gd name="connsiteX8" fmla="*/ 733992 w 3960000"/>
              <a:gd name="connsiteY8" fmla="*/ 685208 h 1864240"/>
              <a:gd name="connsiteX9" fmla="*/ 1979980 w 3960000"/>
              <a:gd name="connsiteY9" fmla="*/ 0 h 186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0000" h="1864240">
                <a:moveTo>
                  <a:pt x="1979980" y="0"/>
                </a:moveTo>
                <a:cubicBezTo>
                  <a:pt x="2486716" y="0"/>
                  <a:pt x="2952521" y="256176"/>
                  <a:pt x="3226016" y="685208"/>
                </a:cubicBezTo>
                <a:lnTo>
                  <a:pt x="3885034" y="1718946"/>
                </a:lnTo>
                <a:cubicBezTo>
                  <a:pt x="3912370" y="1761844"/>
                  <a:pt x="3936025" y="1806400"/>
                  <a:pt x="3955914" y="1852282"/>
                </a:cubicBezTo>
                <a:lnTo>
                  <a:pt x="3960000" y="1864240"/>
                </a:lnTo>
                <a:lnTo>
                  <a:pt x="0" y="1864240"/>
                </a:lnTo>
                <a:lnTo>
                  <a:pt x="4088" y="1852281"/>
                </a:lnTo>
                <a:cubicBezTo>
                  <a:pt x="23978" y="1806410"/>
                  <a:pt x="47633" y="1761869"/>
                  <a:pt x="74968" y="1718994"/>
                </a:cubicBezTo>
                <a:lnTo>
                  <a:pt x="733992" y="685208"/>
                </a:lnTo>
                <a:cubicBezTo>
                  <a:pt x="1007440" y="256176"/>
                  <a:pt x="1473233" y="0"/>
                  <a:pt x="1979980" y="0"/>
                </a:cubicBezTo>
                <a:close/>
              </a:path>
            </a:pathLst>
          </a:cu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205891" dist="50800" dir="16200000">
              <a:prstClr val="black">
                <a:alpha val="50000"/>
              </a:prstClr>
            </a:innerShdw>
          </a:effectLst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81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87000">
              <a:schemeClr val="accent6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BCDAC98F-E9F5-CF43-85BF-BFFD45E8D0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36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!!espaco2">
            <a:extLst>
              <a:ext uri="{FF2B5EF4-FFF2-40B4-BE49-F238E27FC236}">
                <a16:creationId xmlns:a16="http://schemas.microsoft.com/office/drawing/2014/main" id="{498A6CC5-9961-8E41-872B-0DD1AB12CA5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643271" y="2109164"/>
            <a:ext cx="900000" cy="900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9" name="!!espaco3">
            <a:extLst>
              <a:ext uri="{FF2B5EF4-FFF2-40B4-BE49-F238E27FC236}">
                <a16:creationId xmlns:a16="http://schemas.microsoft.com/office/drawing/2014/main" id="{63113BC5-0445-4F47-B90A-70FB172E3CE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6585009" y="2395785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7" name="!!espaco4">
            <a:extLst>
              <a:ext uri="{FF2B5EF4-FFF2-40B4-BE49-F238E27FC236}">
                <a16:creationId xmlns:a16="http://schemas.microsoft.com/office/drawing/2014/main" id="{5089AD13-0D9A-D24E-8EB8-1105BB127E3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602223" y="2942882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2" name="!!espaco1">
            <a:extLst>
              <a:ext uri="{FF2B5EF4-FFF2-40B4-BE49-F238E27FC236}">
                <a16:creationId xmlns:a16="http://schemas.microsoft.com/office/drawing/2014/main" id="{7749CF03-7A88-404D-8110-8271952DE1A0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639683" y="2401865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 dirty="0"/>
          </a:p>
        </p:txBody>
      </p:sp>
      <p:sp>
        <p:nvSpPr>
          <p:cNvPr id="41" name="!!espaco6">
            <a:extLst>
              <a:ext uri="{FF2B5EF4-FFF2-40B4-BE49-F238E27FC236}">
                <a16:creationId xmlns:a16="http://schemas.microsoft.com/office/drawing/2014/main" id="{E210DB32-4448-FD4E-9537-E22D0506BAD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959712" y="2953466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8" name="!!espaco5">
            <a:extLst>
              <a:ext uri="{FF2B5EF4-FFF2-40B4-BE49-F238E27FC236}">
                <a16:creationId xmlns:a16="http://schemas.microsoft.com/office/drawing/2014/main" id="{7984AB35-440F-8346-B839-6FFEC2BFCDCB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4974646" y="3422033"/>
            <a:ext cx="2232000" cy="2232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55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87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6">
            <a:extLst>
              <a:ext uri="{FF2B5EF4-FFF2-40B4-BE49-F238E27FC236}">
                <a16:creationId xmlns:a16="http://schemas.microsoft.com/office/drawing/2014/main" id="{77BD6EA9-64F6-4D4E-BF6E-9FEFE1CD26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4526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87000">
              <a:schemeClr val="accent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6">
            <a:extLst>
              <a:ext uri="{FF2B5EF4-FFF2-40B4-BE49-F238E27FC236}">
                <a16:creationId xmlns:a16="http://schemas.microsoft.com/office/drawing/2014/main" id="{3379F19A-999B-F149-9CEC-D3E8206EC9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1202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8700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6">
            <a:extLst>
              <a:ext uri="{FF2B5EF4-FFF2-40B4-BE49-F238E27FC236}">
                <a16:creationId xmlns:a16="http://schemas.microsoft.com/office/drawing/2014/main" id="{6E5AB843-C66A-1540-BF63-D5B0350421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82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!!espaco1">
            <a:extLst>
              <a:ext uri="{FF2B5EF4-FFF2-40B4-BE49-F238E27FC236}">
                <a16:creationId xmlns:a16="http://schemas.microsoft.com/office/drawing/2014/main" id="{7749CF03-7A88-404D-8110-8271952DE1A0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653126" y="2103716"/>
            <a:ext cx="900000" cy="900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 dirty="0"/>
          </a:p>
        </p:txBody>
      </p:sp>
      <p:sp>
        <p:nvSpPr>
          <p:cNvPr id="40" name="!!espaco2">
            <a:extLst>
              <a:ext uri="{FF2B5EF4-FFF2-40B4-BE49-F238E27FC236}">
                <a16:creationId xmlns:a16="http://schemas.microsoft.com/office/drawing/2014/main" id="{498A6CC5-9961-8E41-872B-0DD1AB12CA5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583705" y="2394830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9" name="!!espaco3">
            <a:extLst>
              <a:ext uri="{FF2B5EF4-FFF2-40B4-BE49-F238E27FC236}">
                <a16:creationId xmlns:a16="http://schemas.microsoft.com/office/drawing/2014/main" id="{63113BC5-0445-4F47-B90A-70FB172E3CE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6607218" y="2950710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1" name="!!espaco6">
            <a:extLst>
              <a:ext uri="{FF2B5EF4-FFF2-40B4-BE49-F238E27FC236}">
                <a16:creationId xmlns:a16="http://schemas.microsoft.com/office/drawing/2014/main" id="{E210DB32-4448-FD4E-9537-E22D0506BAD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639663" y="2407135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8" name="!!espaco5">
            <a:extLst>
              <a:ext uri="{FF2B5EF4-FFF2-40B4-BE49-F238E27FC236}">
                <a16:creationId xmlns:a16="http://schemas.microsoft.com/office/drawing/2014/main" id="{7984AB35-440F-8346-B839-6FFEC2BFCDCB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3965818" y="2954468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7" name="!!espaco4">
            <a:extLst>
              <a:ext uri="{FF2B5EF4-FFF2-40B4-BE49-F238E27FC236}">
                <a16:creationId xmlns:a16="http://schemas.microsoft.com/office/drawing/2014/main" id="{5089AD13-0D9A-D24E-8EB8-1105BB127E3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4984512" y="3418651"/>
            <a:ext cx="2232000" cy="2232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90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!!espaco6">
            <a:extLst>
              <a:ext uri="{FF2B5EF4-FFF2-40B4-BE49-F238E27FC236}">
                <a16:creationId xmlns:a16="http://schemas.microsoft.com/office/drawing/2014/main" id="{E210DB32-4448-FD4E-9537-E22D0506BAD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653174" y="2101582"/>
            <a:ext cx="900000" cy="900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2" name="!!espaco1">
            <a:extLst>
              <a:ext uri="{FF2B5EF4-FFF2-40B4-BE49-F238E27FC236}">
                <a16:creationId xmlns:a16="http://schemas.microsoft.com/office/drawing/2014/main" id="{7749CF03-7A88-404D-8110-8271952DE1A0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588307" y="2398244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 dirty="0"/>
          </a:p>
        </p:txBody>
      </p:sp>
      <p:sp>
        <p:nvSpPr>
          <p:cNvPr id="40" name="!!espaco2">
            <a:extLst>
              <a:ext uri="{FF2B5EF4-FFF2-40B4-BE49-F238E27FC236}">
                <a16:creationId xmlns:a16="http://schemas.microsoft.com/office/drawing/2014/main" id="{498A6CC5-9961-8E41-872B-0DD1AB12CA5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600639" y="2944811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8" name="!!espaco5">
            <a:extLst>
              <a:ext uri="{FF2B5EF4-FFF2-40B4-BE49-F238E27FC236}">
                <a16:creationId xmlns:a16="http://schemas.microsoft.com/office/drawing/2014/main" id="{7984AB35-440F-8346-B839-6FFEC2BFCDCB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4638220" y="2397799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7" name="!!espaco4">
            <a:extLst>
              <a:ext uri="{FF2B5EF4-FFF2-40B4-BE49-F238E27FC236}">
                <a16:creationId xmlns:a16="http://schemas.microsoft.com/office/drawing/2014/main" id="{5089AD13-0D9A-D24E-8EB8-1105BB127E3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975304" y="2954589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9" name="!!espaco3">
            <a:extLst>
              <a:ext uri="{FF2B5EF4-FFF2-40B4-BE49-F238E27FC236}">
                <a16:creationId xmlns:a16="http://schemas.microsoft.com/office/drawing/2014/main" id="{63113BC5-0445-4F47-B90A-70FB172E3CE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88070" y="3418507"/>
            <a:ext cx="2232000" cy="2232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73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!!espaco5">
            <a:extLst>
              <a:ext uri="{FF2B5EF4-FFF2-40B4-BE49-F238E27FC236}">
                <a16:creationId xmlns:a16="http://schemas.microsoft.com/office/drawing/2014/main" id="{7984AB35-440F-8346-B839-6FFEC2BFCDCB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651688" y="2106827"/>
            <a:ext cx="900000" cy="900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1" name="!!espaco6">
            <a:extLst>
              <a:ext uri="{FF2B5EF4-FFF2-40B4-BE49-F238E27FC236}">
                <a16:creationId xmlns:a16="http://schemas.microsoft.com/office/drawing/2014/main" id="{E210DB32-4448-FD4E-9537-E22D0506BAD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585373" y="2400813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2" name="!!espaco1">
            <a:extLst>
              <a:ext uri="{FF2B5EF4-FFF2-40B4-BE49-F238E27FC236}">
                <a16:creationId xmlns:a16="http://schemas.microsoft.com/office/drawing/2014/main" id="{7749CF03-7A88-404D-8110-8271952DE1A0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605287" y="2947097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 dirty="0"/>
          </a:p>
        </p:txBody>
      </p:sp>
      <p:sp>
        <p:nvSpPr>
          <p:cNvPr id="37" name="!!espaco4">
            <a:extLst>
              <a:ext uri="{FF2B5EF4-FFF2-40B4-BE49-F238E27FC236}">
                <a16:creationId xmlns:a16="http://schemas.microsoft.com/office/drawing/2014/main" id="{5089AD13-0D9A-D24E-8EB8-1105BB127E3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4638220" y="2407258"/>
            <a:ext cx="1044000" cy="1044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39" name="!!espaco3">
            <a:extLst>
              <a:ext uri="{FF2B5EF4-FFF2-40B4-BE49-F238E27FC236}">
                <a16:creationId xmlns:a16="http://schemas.microsoft.com/office/drawing/2014/main" id="{63113BC5-0445-4F47-B90A-70FB172E3CE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3966540" y="2952149"/>
            <a:ext cx="1548000" cy="1548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  <p:sp>
        <p:nvSpPr>
          <p:cNvPr id="40" name="!!espaco2">
            <a:extLst>
              <a:ext uri="{FF2B5EF4-FFF2-40B4-BE49-F238E27FC236}">
                <a16:creationId xmlns:a16="http://schemas.microsoft.com/office/drawing/2014/main" id="{498A6CC5-9961-8E41-872B-0DD1AB12CA5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980421" y="3414623"/>
            <a:ext cx="2232000" cy="2232000"/>
          </a:xfrm>
          <a:prstGeom prst="ellipse">
            <a:avLst/>
          </a:prstGeom>
          <a:pattFill prst="pct25">
            <a:fgClr>
              <a:schemeClr val="accent3"/>
            </a:fgClr>
            <a:bgClr>
              <a:schemeClr val="bg1"/>
            </a:bgClr>
          </a:pattFill>
          <a:effectLst>
            <a:innerShdw blurRad="127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1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0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95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48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38" r:id="rId10"/>
    <p:sldLayoutId id="2147483739" r:id="rId11"/>
    <p:sldLayoutId id="2147483737" r:id="rId12"/>
    <p:sldLayoutId id="2147483736" r:id="rId13"/>
    <p:sldLayoutId id="2147483735" r:id="rId14"/>
    <p:sldLayoutId id="2147483733" r:id="rId15"/>
    <p:sldLayoutId id="2147483734" r:id="rId16"/>
    <p:sldLayoutId id="2147483732" r:id="rId17"/>
    <p:sldLayoutId id="2147483731" r:id="rId18"/>
    <p:sldLayoutId id="2147483730" r:id="rId19"/>
    <p:sldLayoutId id="2147483729" r:id="rId20"/>
    <p:sldLayoutId id="2147483728" r:id="rId21"/>
    <p:sldLayoutId id="2147483727" r:id="rId22"/>
    <p:sldLayoutId id="2147483724" r:id="rId23"/>
    <p:sldLayoutId id="2147483725" r:id="rId24"/>
    <p:sldLayoutId id="2147483726" r:id="rId25"/>
    <p:sldLayoutId id="2147483723" r:id="rId26"/>
    <p:sldLayoutId id="2147483721" r:id="rId27"/>
    <p:sldLayoutId id="2147483716" r:id="rId28"/>
    <p:sldLayoutId id="2147483715" r:id="rId29"/>
    <p:sldLayoutId id="2147483714" r:id="rId30"/>
    <p:sldLayoutId id="2147483713" r:id="rId31"/>
    <p:sldLayoutId id="2147483712" r:id="rId32"/>
    <p:sldLayoutId id="2147483711" r:id="rId33"/>
    <p:sldLayoutId id="2147483657" r:id="rId34"/>
    <p:sldLayoutId id="2147483722" r:id="rId35"/>
    <p:sldLayoutId id="2147483709" r:id="rId36"/>
    <p:sldLayoutId id="2147483676" r:id="rId37"/>
    <p:sldLayoutId id="2147483678" r:id="rId38"/>
    <p:sldLayoutId id="2147483747" r:id="rId39"/>
    <p:sldLayoutId id="2147483675" r:id="rId40"/>
    <p:sldLayoutId id="2147483674" r:id="rId41"/>
    <p:sldLayoutId id="2147483670" r:id="rId42"/>
    <p:sldLayoutId id="2147483671" r:id="rId43"/>
    <p:sldLayoutId id="2147483672" r:id="rId44"/>
    <p:sldLayoutId id="2147483673" r:id="rId45"/>
    <p:sldLayoutId id="2147483667" r:id="rId46"/>
    <p:sldLayoutId id="2147483668" r:id="rId47"/>
    <p:sldLayoutId id="2147483669" r:id="rId48"/>
    <p:sldLayoutId id="2147483666" r:id="rId49"/>
    <p:sldLayoutId id="2147483665" r:id="rId50"/>
    <p:sldLayoutId id="2147483664" r:id="rId51"/>
    <p:sldLayoutId id="2147483663" r:id="rId52"/>
    <p:sldLayoutId id="2147483661" r:id="rId53"/>
    <p:sldLayoutId id="2147483658" r:id="rId54"/>
    <p:sldLayoutId id="2147483659" r:id="rId55"/>
    <p:sldLayoutId id="2147483656" r:id="rId56"/>
    <p:sldLayoutId id="2147483650" r:id="rId57"/>
    <p:sldLayoutId id="2147483660" r:id="rId58"/>
    <p:sldLayoutId id="2147483651" r:id="rId59"/>
    <p:sldLayoutId id="2147483652" r:id="rId60"/>
    <p:sldLayoutId id="2147483654" r:id="rId61"/>
    <p:sldLayoutId id="2147483655" r:id="rId6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Baloo 2 ExtraBold" panose="03080502040302020200" pitchFamily="66" charset="77"/>
          <a:ea typeface="+mj-ea"/>
          <a:cs typeface="Baloo 2 ExtraBold" panose="03080502040302020200" pitchFamily="66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unito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unito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unito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unito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unito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emf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 7">
            <a:extLst>
              <a:ext uri="{FF2B5EF4-FFF2-40B4-BE49-F238E27FC236}">
                <a16:creationId xmlns:a16="http://schemas.microsoft.com/office/drawing/2014/main" id="{126EB110-3799-6748-AAAC-C9DE1AA26218}"/>
              </a:ext>
            </a:extLst>
          </p:cNvPr>
          <p:cNvSpPr/>
          <p:nvPr/>
        </p:nvSpPr>
        <p:spPr>
          <a:xfrm>
            <a:off x="2322703" y="1005840"/>
            <a:ext cx="9880727" cy="5852160"/>
          </a:xfrm>
          <a:custGeom>
            <a:avLst/>
            <a:gdLst>
              <a:gd name="connsiteX0" fmla="*/ 8998411 w 8998411"/>
              <a:gd name="connsiteY0" fmla="*/ 0 h 3369998"/>
              <a:gd name="connsiteX1" fmla="*/ 8998411 w 8998411"/>
              <a:gd name="connsiteY1" fmla="*/ 3369998 h 3369998"/>
              <a:gd name="connsiteX2" fmla="*/ 0 w 8998411"/>
              <a:gd name="connsiteY2" fmla="*/ 3369998 h 3369998"/>
              <a:gd name="connsiteX3" fmla="*/ 0 w 8998411"/>
              <a:gd name="connsiteY3" fmla="*/ 1651506 h 3369998"/>
              <a:gd name="connsiteX4" fmla="*/ 5552101 w 8998411"/>
              <a:gd name="connsiteY4" fmla="*/ 2763763 h 3369998"/>
              <a:gd name="connsiteX5" fmla="*/ 8985447 w 8998411"/>
              <a:gd name="connsiteY5" fmla="*/ 3163 h 3369998"/>
              <a:gd name="connsiteX0" fmla="*/ 9383421 w 9383421"/>
              <a:gd name="connsiteY0" fmla="*/ 0 h 3369998"/>
              <a:gd name="connsiteX1" fmla="*/ 9383421 w 9383421"/>
              <a:gd name="connsiteY1" fmla="*/ 3369998 h 3369998"/>
              <a:gd name="connsiteX2" fmla="*/ 385010 w 9383421"/>
              <a:gd name="connsiteY2" fmla="*/ 3369998 h 3369998"/>
              <a:gd name="connsiteX3" fmla="*/ 0 w 9383421"/>
              <a:gd name="connsiteY3" fmla="*/ 2357359 h 3369998"/>
              <a:gd name="connsiteX4" fmla="*/ 5937111 w 9383421"/>
              <a:gd name="connsiteY4" fmla="*/ 2763763 h 3369998"/>
              <a:gd name="connsiteX5" fmla="*/ 9370457 w 9383421"/>
              <a:gd name="connsiteY5" fmla="*/ 3163 h 3369998"/>
              <a:gd name="connsiteX6" fmla="*/ 9383421 w 9383421"/>
              <a:gd name="connsiteY6" fmla="*/ 0 h 3369998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417095 w 9800516"/>
              <a:gd name="connsiteY3" fmla="*/ 2357359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224590 w 9800516"/>
              <a:gd name="connsiteY3" fmla="*/ 2437570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224590 w 9800516"/>
              <a:gd name="connsiteY3" fmla="*/ 2437570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385011 w 9800516"/>
              <a:gd name="connsiteY3" fmla="*/ 2293191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385011 w 9800516"/>
              <a:gd name="connsiteY3" fmla="*/ 2293191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385011 w 9800516"/>
              <a:gd name="connsiteY3" fmla="*/ 2293191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65222 w 9880727"/>
              <a:gd name="connsiteY3" fmla="*/ 2293191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65222 w 9880727"/>
              <a:gd name="connsiteY3" fmla="*/ 2293191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65222 w 9880727"/>
              <a:gd name="connsiteY3" fmla="*/ 2293191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97306 w 9880727"/>
              <a:gd name="connsiteY3" fmla="*/ 2132770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97306 w 9880727"/>
              <a:gd name="connsiteY3" fmla="*/ 2132770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678059 w 9880727"/>
              <a:gd name="connsiteY3" fmla="*/ 1941384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678059 w 9880727"/>
              <a:gd name="connsiteY3" fmla="*/ 1941384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678059 w 9880727"/>
              <a:gd name="connsiteY3" fmla="*/ 1941384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415718 h 3418124"/>
              <a:gd name="connsiteX2" fmla="*/ 0 w 9880727"/>
              <a:gd name="connsiteY2" fmla="*/ 3418124 h 3418124"/>
              <a:gd name="connsiteX3" fmla="*/ 678059 w 9880727"/>
              <a:gd name="connsiteY3" fmla="*/ 1941384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415718 h 3418124"/>
              <a:gd name="connsiteX2" fmla="*/ 0 w 9880727"/>
              <a:gd name="connsiteY2" fmla="*/ 3418124 h 3418124"/>
              <a:gd name="connsiteX3" fmla="*/ 678059 w 9880727"/>
              <a:gd name="connsiteY3" fmla="*/ 1941384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727" h="3418124">
                <a:moveTo>
                  <a:pt x="9880727" y="0"/>
                </a:moveTo>
                <a:lnTo>
                  <a:pt x="9880727" y="3415718"/>
                </a:lnTo>
                <a:lnTo>
                  <a:pt x="0" y="3418124"/>
                </a:lnTo>
                <a:cubicBezTo>
                  <a:pt x="96253" y="2508408"/>
                  <a:pt x="400306" y="2198968"/>
                  <a:pt x="678059" y="1941384"/>
                </a:cubicBezTo>
                <a:cubicBezTo>
                  <a:pt x="2782736" y="29100"/>
                  <a:pt x="4902800" y="3086800"/>
                  <a:pt x="6434417" y="2763763"/>
                </a:cubicBezTo>
                <a:cubicBezTo>
                  <a:pt x="7966034" y="2440726"/>
                  <a:pt x="8691376" y="254507"/>
                  <a:pt x="9867763" y="3163"/>
                </a:cubicBezTo>
                <a:lnTo>
                  <a:pt x="988072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7000">
                <a:schemeClr val="accent1"/>
              </a:gs>
            </a:gsLst>
            <a:lin ang="18900000" scaled="1"/>
            <a:tileRect/>
          </a:gradFill>
          <a:ln>
            <a:noFill/>
          </a:ln>
          <a:effectLst>
            <a:outerShdw blurRad="254000" dist="127000" dir="1560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EBADE17-B26A-DC47-AED3-FBED6CFC76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07796">
            <a:off x="513896" y="574459"/>
            <a:ext cx="2606330" cy="2606330"/>
          </a:xfrm>
          <a:prstGeom prst="rect">
            <a:avLst/>
          </a:prstGeom>
        </p:spPr>
      </p:pic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BC425304-094C-B743-B25D-0AF4C7E0A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6446"/>
            <a:ext cx="8054829" cy="5701553"/>
          </a:xfr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1FA786B-B2FA-3844-ACB0-6F1935277D3B}"/>
              </a:ext>
            </a:extLst>
          </p:cNvPr>
          <p:cNvSpPr/>
          <p:nvPr/>
        </p:nvSpPr>
        <p:spPr>
          <a:xfrm>
            <a:off x="0" y="0"/>
            <a:ext cx="12203430" cy="1005840"/>
          </a:xfrm>
          <a:custGeom>
            <a:avLst/>
            <a:gdLst>
              <a:gd name="connsiteX0" fmla="*/ 0 w 12191989"/>
              <a:gd name="connsiteY0" fmla="*/ 0 h 1520323"/>
              <a:gd name="connsiteX1" fmla="*/ 12191989 w 12191989"/>
              <a:gd name="connsiteY1" fmla="*/ 0 h 1520323"/>
              <a:gd name="connsiteX2" fmla="*/ 12171514 w 12191989"/>
              <a:gd name="connsiteY2" fmla="*/ 4005 h 1520323"/>
              <a:gd name="connsiteX3" fmla="*/ 10073377 w 12191989"/>
              <a:gd name="connsiteY3" fmla="*/ 978310 h 1520323"/>
              <a:gd name="connsiteX4" fmla="*/ 7137979 w 12191989"/>
              <a:gd name="connsiteY4" fmla="*/ 272728 h 1520323"/>
              <a:gd name="connsiteX5" fmla="*/ 5147181 w 12191989"/>
              <a:gd name="connsiteY5" fmla="*/ 1519084 h 1520323"/>
              <a:gd name="connsiteX6" fmla="*/ 2669686 w 12191989"/>
              <a:gd name="connsiteY6" fmla="*/ 533282 h 1520323"/>
              <a:gd name="connsiteX7" fmla="*/ 18094 w 12191989"/>
              <a:gd name="connsiteY7" fmla="*/ 3261 h 152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89" h="1520323">
                <a:moveTo>
                  <a:pt x="0" y="0"/>
                </a:moveTo>
                <a:lnTo>
                  <a:pt x="12191989" y="0"/>
                </a:lnTo>
                <a:lnTo>
                  <a:pt x="12171514" y="4005"/>
                </a:lnTo>
                <a:cubicBezTo>
                  <a:pt x="12002469" y="78573"/>
                  <a:pt x="10863067" y="935696"/>
                  <a:pt x="10073377" y="978310"/>
                </a:cubicBezTo>
                <a:cubicBezTo>
                  <a:pt x="9231041" y="1023765"/>
                  <a:pt x="7959012" y="182599"/>
                  <a:pt x="7137979" y="272728"/>
                </a:cubicBezTo>
                <a:cubicBezTo>
                  <a:pt x="6316946" y="362857"/>
                  <a:pt x="5891898" y="1475658"/>
                  <a:pt x="5147181" y="1519084"/>
                </a:cubicBezTo>
                <a:cubicBezTo>
                  <a:pt x="4402465" y="1562510"/>
                  <a:pt x="4414911" y="449708"/>
                  <a:pt x="2669686" y="533282"/>
                </a:cubicBezTo>
                <a:cubicBezTo>
                  <a:pt x="1033538" y="611633"/>
                  <a:pt x="157647" y="54927"/>
                  <a:pt x="18094" y="3261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87000">
                <a:schemeClr val="accent6"/>
              </a:gs>
            </a:gsLst>
            <a:lin ang="18900000" scaled="1"/>
          </a:gradFill>
          <a:ln>
            <a:noFill/>
          </a:ln>
          <a:effectLst>
            <a:innerShdw blurRad="254000" dist="50800" dir="198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AD1F75-20B9-6E4F-A443-C9EEFB5FDBF3}"/>
              </a:ext>
            </a:extLst>
          </p:cNvPr>
          <p:cNvSpPr txBox="1"/>
          <p:nvPr/>
        </p:nvSpPr>
        <p:spPr>
          <a:xfrm>
            <a:off x="6364561" y="643698"/>
            <a:ext cx="2436886" cy="1862048"/>
          </a:xfrm>
          <a:prstGeom prst="rect">
            <a:avLst/>
          </a:prstGeom>
          <a:noFill/>
          <a:effectLst>
            <a:outerShdw blurRad="254000" dist="190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11500" b="1" dirty="0">
                <a:solidFill>
                  <a:schemeClr val="bg1"/>
                </a:solidFill>
                <a:latin typeface="Baloo 2 ExtraBold" panose="03080502040302020200" pitchFamily="66" charset="77"/>
                <a:cs typeface="Baloo 2 ExtraBold" panose="03080502040302020200" pitchFamily="66" charset="77"/>
              </a:rPr>
              <a:t>Pet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934138-3873-5642-8739-FF06BE6A0842}"/>
              </a:ext>
            </a:extLst>
          </p:cNvPr>
          <p:cNvSpPr txBox="1"/>
          <p:nvPr/>
        </p:nvSpPr>
        <p:spPr>
          <a:xfrm>
            <a:off x="6364561" y="1876130"/>
            <a:ext cx="4818114" cy="1862048"/>
          </a:xfrm>
          <a:prstGeom prst="rect">
            <a:avLst/>
          </a:prstGeom>
          <a:noFill/>
          <a:effectLst>
            <a:outerShdw blurRad="254000" dist="190500" dir="2700000" algn="tl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11500" b="1" dirty="0">
                <a:solidFill>
                  <a:schemeClr val="bg1"/>
                </a:solidFill>
                <a:latin typeface="Baloo 2 ExtraBold" panose="03080502040302020200" pitchFamily="66" charset="77"/>
                <a:cs typeface="Baloo 2 ExtraBold" panose="03080502040302020200" pitchFamily="66" charset="77"/>
              </a:rPr>
              <a:t>In a flat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FCD7F91-27D8-D44A-B1AD-9D55FDDBB9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5490" y="5851310"/>
            <a:ext cx="683639" cy="68363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E724BD90-35EC-814E-83B9-F6F02C70CEA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3519" y="2542910"/>
            <a:ext cx="414318" cy="414318"/>
          </a:xfrm>
          <a:prstGeom prst="rect">
            <a:avLst/>
          </a:prstGeom>
        </p:spPr>
      </p:pic>
      <p:pic>
        <p:nvPicPr>
          <p:cNvPr id="11" name="Tenis">
            <a:extLst>
              <a:ext uri="{FF2B5EF4-FFF2-40B4-BE49-F238E27FC236}">
                <a16:creationId xmlns:a16="http://schemas.microsoft.com/office/drawing/2014/main" id="{0374E55E-3CB9-9F43-86BA-B0A02129AF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4076" y="3637119"/>
            <a:ext cx="651898" cy="651898"/>
          </a:xfrm>
          <a:prstGeom prst="rect">
            <a:avLst/>
          </a:prstGeom>
        </p:spPr>
      </p:pic>
      <p:pic>
        <p:nvPicPr>
          <p:cNvPr id="12" name="Osso">
            <a:extLst>
              <a:ext uri="{FF2B5EF4-FFF2-40B4-BE49-F238E27FC236}">
                <a16:creationId xmlns:a16="http://schemas.microsoft.com/office/drawing/2014/main" id="{3F1FE9F9-3F16-A241-A4CA-8EE2CAB8CA1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279015">
            <a:off x="10299372" y="4862304"/>
            <a:ext cx="704770" cy="704770"/>
          </a:xfrm>
          <a:prstGeom prst="rect">
            <a:avLst/>
          </a:prstGeom>
        </p:spPr>
      </p:pic>
      <p:pic>
        <p:nvPicPr>
          <p:cNvPr id="13" name="Novelo">
            <a:extLst>
              <a:ext uri="{FF2B5EF4-FFF2-40B4-BE49-F238E27FC236}">
                <a16:creationId xmlns:a16="http://schemas.microsoft.com/office/drawing/2014/main" id="{D48AE0D3-D0A2-C248-8AF1-96D62FD2C29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44353" y="5884861"/>
            <a:ext cx="1073726" cy="1073726"/>
          </a:xfrm>
          <a:prstGeom prst="rect">
            <a:avLst/>
          </a:pr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6B0DED0C-4AC2-2B42-80F7-74533C8CE5B0}"/>
              </a:ext>
            </a:extLst>
          </p:cNvPr>
          <p:cNvSpPr/>
          <p:nvPr/>
        </p:nvSpPr>
        <p:spPr>
          <a:xfrm>
            <a:off x="-1" y="4530239"/>
            <a:ext cx="10396053" cy="2327761"/>
          </a:xfrm>
          <a:custGeom>
            <a:avLst/>
            <a:gdLst>
              <a:gd name="connsiteX0" fmla="*/ 960576 w 7402105"/>
              <a:gd name="connsiteY0" fmla="*/ 239 h 2327761"/>
              <a:gd name="connsiteX1" fmla="*/ 1043357 w 7402105"/>
              <a:gd name="connsiteY1" fmla="*/ 3536 h 2327761"/>
              <a:gd name="connsiteX2" fmla="*/ 3294356 w 7402105"/>
              <a:gd name="connsiteY2" fmla="*/ 1911475 h 2327761"/>
              <a:gd name="connsiteX3" fmla="*/ 7232709 w 7402105"/>
              <a:gd name="connsiteY3" fmla="*/ 2114839 h 2327761"/>
              <a:gd name="connsiteX4" fmla="*/ 7402105 w 7402105"/>
              <a:gd name="connsiteY4" fmla="*/ 2327761 h 2327761"/>
              <a:gd name="connsiteX5" fmla="*/ 0 w 7402105"/>
              <a:gd name="connsiteY5" fmla="*/ 2327761 h 2327761"/>
              <a:gd name="connsiteX6" fmla="*/ 0 w 7402105"/>
              <a:gd name="connsiteY6" fmla="*/ 941372 h 2327761"/>
              <a:gd name="connsiteX7" fmla="*/ 10682 w 7402105"/>
              <a:gd name="connsiteY7" fmla="*/ 919050 h 2327761"/>
              <a:gd name="connsiteX8" fmla="*/ 698553 w 7402105"/>
              <a:gd name="connsiteY8" fmla="*/ 62165 h 2327761"/>
              <a:gd name="connsiteX9" fmla="*/ 960576 w 7402105"/>
              <a:gd name="connsiteY9" fmla="*/ 239 h 2327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02105" h="2327761">
                <a:moveTo>
                  <a:pt x="960576" y="239"/>
                </a:moveTo>
                <a:cubicBezTo>
                  <a:pt x="988516" y="-540"/>
                  <a:pt x="1016099" y="598"/>
                  <a:pt x="1043357" y="3536"/>
                </a:cubicBezTo>
                <a:cubicBezTo>
                  <a:pt x="1806581" y="85793"/>
                  <a:pt x="2315127" y="1579030"/>
                  <a:pt x="3294356" y="1911475"/>
                </a:cubicBezTo>
                <a:cubicBezTo>
                  <a:pt x="4378502" y="2279539"/>
                  <a:pt x="5393830" y="-80826"/>
                  <a:pt x="7232709" y="2114839"/>
                </a:cubicBezTo>
                <a:lnTo>
                  <a:pt x="7402105" y="2327761"/>
                </a:lnTo>
                <a:lnTo>
                  <a:pt x="0" y="2327761"/>
                </a:lnTo>
                <a:lnTo>
                  <a:pt x="0" y="941372"/>
                </a:lnTo>
                <a:lnTo>
                  <a:pt x="10682" y="919050"/>
                </a:lnTo>
                <a:cubicBezTo>
                  <a:pt x="213847" y="500437"/>
                  <a:pt x="408381" y="156419"/>
                  <a:pt x="698553" y="62165"/>
                </a:cubicBezTo>
                <a:cubicBezTo>
                  <a:pt x="789710" y="22162"/>
                  <a:pt x="876753" y="2574"/>
                  <a:pt x="960576" y="2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88000">
                <a:schemeClr val="accent3"/>
              </a:gs>
            </a:gsLst>
            <a:lin ang="13500000" scaled="1"/>
            <a:tileRect/>
          </a:gradFill>
          <a:ln>
            <a:noFill/>
          </a:ln>
          <a:effectLst>
            <a:outerShdw blurRad="127000" dist="127000" dir="21120000" algn="b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pic>
        <p:nvPicPr>
          <p:cNvPr id="15" name="Logo1">
            <a:extLst>
              <a:ext uri="{FF2B5EF4-FFF2-40B4-BE49-F238E27FC236}">
                <a16:creationId xmlns:a16="http://schemas.microsoft.com/office/drawing/2014/main" id="{5C31A1B0-1529-2B41-A8CA-04BB59DEDC0B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1481" y="5769862"/>
            <a:ext cx="859616" cy="85961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2FE288-DAE8-0D4A-B26C-1A17684A6B9F}"/>
              </a:ext>
            </a:extLst>
          </p:cNvPr>
          <p:cNvSpPr txBox="1"/>
          <p:nvPr/>
        </p:nvSpPr>
        <p:spPr>
          <a:xfrm>
            <a:off x="1192486" y="6073284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aloo 2" panose="03080502040302020200" pitchFamily="66" charset="77"/>
                <a:cs typeface="Baloo 2" panose="03080502040302020200" pitchFamily="66" charset="77"/>
              </a:rPr>
              <a:t>Grupo 1</a:t>
            </a:r>
          </a:p>
        </p:txBody>
      </p:sp>
    </p:spTree>
    <p:extLst>
      <p:ext uri="{BB962C8B-B14F-4D97-AF65-F5344CB8AC3E}">
        <p14:creationId xmlns:p14="http://schemas.microsoft.com/office/powerpoint/2010/main" val="8088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04 -0.00023 L 0.17656 0.4382 " pathEditMode="relative" ptsTypes="AA">
                                      <p:cBhvr>
                                        <p:cTn id="1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6" grpId="0"/>
      <p:bldP spid="7" grpId="0"/>
      <p:bldP spid="14" grpId="0" animBg="1"/>
      <p:bldP spid="16" grpId="0" bldLvl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869033" y="455704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645905" y="455708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432404" y="455712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228528" y="455716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BE583F6-F83F-7D43-A8E7-4AB544E0D3C0}"/>
              </a:ext>
            </a:extLst>
          </p:cNvPr>
          <p:cNvSpPr txBox="1"/>
          <p:nvPr/>
        </p:nvSpPr>
        <p:spPr>
          <a:xfrm>
            <a:off x="131318" y="125012"/>
            <a:ext cx="124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Baloo 2 ExtraBold" pitchFamily="2" charset="0"/>
                <a:cs typeface="Baloo 2 ExtraBold" pitchFamily="2" charset="0"/>
              </a:rPr>
              <a:t>Pet in a flat</a:t>
            </a: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9252">
            <a:off x="9933648" y="4678022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35793">
            <a:off x="1279689" y="4400227"/>
            <a:ext cx="1235794" cy="1235794"/>
          </a:xfrm>
          <a:prstGeom prst="rect">
            <a:avLst/>
          </a:prstGeom>
        </p:spPr>
      </p:pic>
      <p:pic>
        <p:nvPicPr>
          <p:cNvPr id="40" name="Imagem 39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5E4691FF-D6C2-CEE9-99E8-2F2A4AE05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3118" y="309678"/>
            <a:ext cx="7772400" cy="6136533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4C31008D-C438-7235-EFE7-64577CDA048A}"/>
              </a:ext>
            </a:extLst>
          </p:cNvPr>
          <p:cNvSpPr txBox="1"/>
          <p:nvPr/>
        </p:nvSpPr>
        <p:spPr>
          <a:xfrm>
            <a:off x="5195163" y="6464605"/>
            <a:ext cx="1801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Nunito Light" pitchFamily="2" charset="77"/>
              </a:rPr>
              <a:t>Página de Busca</a:t>
            </a:r>
          </a:p>
        </p:txBody>
      </p:sp>
    </p:spTree>
    <p:extLst>
      <p:ext uri="{BB962C8B-B14F-4D97-AF65-F5344CB8AC3E}">
        <p14:creationId xmlns:p14="http://schemas.microsoft.com/office/powerpoint/2010/main" val="242855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869033" y="455704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645905" y="455708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432404" y="455712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228528" y="455716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BE583F6-F83F-7D43-A8E7-4AB544E0D3C0}"/>
              </a:ext>
            </a:extLst>
          </p:cNvPr>
          <p:cNvSpPr txBox="1"/>
          <p:nvPr/>
        </p:nvSpPr>
        <p:spPr>
          <a:xfrm>
            <a:off x="131318" y="125012"/>
            <a:ext cx="124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Baloo 2 ExtraBold" pitchFamily="2" charset="0"/>
                <a:cs typeface="Baloo 2 ExtraBold" pitchFamily="2" charset="0"/>
              </a:rPr>
              <a:t>Pet in a flat</a:t>
            </a: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9252">
            <a:off x="9932934" y="4848710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35793">
            <a:off x="1279689" y="4400227"/>
            <a:ext cx="1235794" cy="123579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D4375C0-A3DC-3761-D284-7C136A650F38}"/>
              </a:ext>
            </a:extLst>
          </p:cNvPr>
          <p:cNvSpPr txBox="1"/>
          <p:nvPr/>
        </p:nvSpPr>
        <p:spPr>
          <a:xfrm>
            <a:off x="2233628" y="5415307"/>
            <a:ext cx="2431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Nunito Light" pitchFamily="2" charset="77"/>
              </a:rPr>
              <a:t>Página de Recuperação de Senha </a:t>
            </a:r>
          </a:p>
        </p:txBody>
      </p:sp>
      <p:pic>
        <p:nvPicPr>
          <p:cNvPr id="41" name="Imagem 40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03D4CC51-9489-A60D-4461-32C7BFC41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628" y="873100"/>
            <a:ext cx="7724743" cy="45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8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326EB52B-4B1F-CF49-A2B2-686036300A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579" r="-59149"/>
          <a:stretch/>
        </p:blipFill>
        <p:spPr>
          <a:xfrm>
            <a:off x="1" y="0"/>
            <a:ext cx="12191999" cy="6858000"/>
          </a:xfrm>
        </p:spPr>
      </p:pic>
      <p:sp>
        <p:nvSpPr>
          <p:cNvPr id="9" name="Máscara Fumê">
            <a:extLst>
              <a:ext uri="{FF2B5EF4-FFF2-40B4-BE49-F238E27FC236}">
                <a16:creationId xmlns:a16="http://schemas.microsoft.com/office/drawing/2014/main" id="{DE5C2CBC-C16D-924D-80BE-9062B18B8C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1000">
                <a:schemeClr val="tx1">
                  <a:lumMod val="50000"/>
                  <a:alpha val="0"/>
                </a:schemeClr>
              </a:gs>
              <a:gs pos="100000">
                <a:schemeClr val="tx1">
                  <a:lumMod val="50000"/>
                  <a:alpha val="70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A908E2A-22FA-1146-B4A7-CD7BD3354281}"/>
              </a:ext>
            </a:extLst>
          </p:cNvPr>
          <p:cNvSpPr txBox="1">
            <a:spLocks/>
          </p:cNvSpPr>
          <p:nvPr/>
        </p:nvSpPr>
        <p:spPr>
          <a:xfrm>
            <a:off x="1300854" y="992240"/>
            <a:ext cx="9144000" cy="1031821"/>
          </a:xfrm>
          <a:prstGeom prst="rect">
            <a:avLst/>
          </a:prstGeom>
          <a:effectLst>
            <a:outerShdw blurRad="192596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Baloo 2 ExtraBold" panose="03080502040302020200" pitchFamily="66" charset="77"/>
                <a:ea typeface="+mj-ea"/>
                <a:cs typeface="Baloo 2 ExtraBold" panose="03080502040302020200" pitchFamily="66" charset="77"/>
              </a:defRPr>
            </a:lvl1pPr>
          </a:lstStyle>
          <a:p>
            <a:pPr algn="r"/>
            <a:r>
              <a:rPr lang="pt-BR" sz="6600" b="0" dirty="0">
                <a:solidFill>
                  <a:schemeClr val="bg1"/>
                </a:solidFill>
                <a:latin typeface="Baloo 2" panose="03080502040302020200" pitchFamily="66" charset="77"/>
                <a:cs typeface="Baloo 2" panose="03080502040302020200" pitchFamily="66" charset="77"/>
              </a:rPr>
              <a:t>Obrigado</a:t>
            </a:r>
            <a:endParaRPr lang="pt-BR" sz="6600" b="0" dirty="0">
              <a:solidFill>
                <a:schemeClr val="bg1"/>
              </a:solidFill>
            </a:endParaRPr>
          </a:p>
        </p:txBody>
      </p:sp>
      <p:grpSp>
        <p:nvGrpSpPr>
          <p:cNvPr id="11" name="PT4">
            <a:extLst>
              <a:ext uri="{FF2B5EF4-FFF2-40B4-BE49-F238E27FC236}">
                <a16:creationId xmlns:a16="http://schemas.microsoft.com/office/drawing/2014/main" id="{D9F04E5B-CE9B-0744-BE4B-03FF5ACA3402}"/>
              </a:ext>
            </a:extLst>
          </p:cNvPr>
          <p:cNvGrpSpPr>
            <a:grpSpLocks noChangeAspect="1"/>
          </p:cNvGrpSpPr>
          <p:nvPr/>
        </p:nvGrpSpPr>
        <p:grpSpPr>
          <a:xfrm>
            <a:off x="9310586" y="2043491"/>
            <a:ext cx="246660" cy="216000"/>
            <a:chOff x="2857494" y="196837"/>
            <a:chExt cx="6477001" cy="5671903"/>
          </a:xfrm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C957F046-7412-7A4B-969C-3974BA22966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18B560C2-0477-BE42-8B63-EA2F1999D855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1C4213FD-FC03-044A-9CDA-EBC833EF4D5B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5" name="Gráfico 18">
              <a:extLst>
                <a:ext uri="{FF2B5EF4-FFF2-40B4-BE49-F238E27FC236}">
                  <a16:creationId xmlns:a16="http://schemas.microsoft.com/office/drawing/2014/main" id="{1FFA6D4C-DAD7-9D4B-AD51-45192351467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6" name="Forma Livre 15">
                <a:extLst>
                  <a:ext uri="{FF2B5EF4-FFF2-40B4-BE49-F238E27FC236}">
                    <a16:creationId xmlns:a16="http://schemas.microsoft.com/office/drawing/2014/main" id="{D9C26A35-A26E-2846-AC73-541651262E6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C0F532C-5EB5-7D47-BCA1-0B93574B48C1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A608F5B5-EC4E-EB4E-A2F6-320CB6EB6244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648485F8-EFD6-C444-8EDE-EA8D7F29EDE7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0" name="PT3">
            <a:extLst>
              <a:ext uri="{FF2B5EF4-FFF2-40B4-BE49-F238E27FC236}">
                <a16:creationId xmlns:a16="http://schemas.microsoft.com/office/drawing/2014/main" id="{CEDCCAC3-FF36-984C-B6A6-97AB0915B484}"/>
              </a:ext>
            </a:extLst>
          </p:cNvPr>
          <p:cNvGrpSpPr>
            <a:grpSpLocks noChangeAspect="1"/>
          </p:cNvGrpSpPr>
          <p:nvPr/>
        </p:nvGrpSpPr>
        <p:grpSpPr>
          <a:xfrm>
            <a:off x="9001987" y="2043491"/>
            <a:ext cx="246660" cy="216000"/>
            <a:chOff x="2857494" y="196837"/>
            <a:chExt cx="6477001" cy="5671903"/>
          </a:xfrm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1" name="Forma Livre 20">
              <a:extLst>
                <a:ext uri="{FF2B5EF4-FFF2-40B4-BE49-F238E27FC236}">
                  <a16:creationId xmlns:a16="http://schemas.microsoft.com/office/drawing/2014/main" id="{BEE8A329-0D1F-E04B-89A8-49DECA1F8374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7F001589-DE98-D54F-ABCB-B3928DFFF2C8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2E160C9C-6D21-BF46-BE1C-3E7C89A00F7A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4" name="Gráfico 18">
              <a:extLst>
                <a:ext uri="{FF2B5EF4-FFF2-40B4-BE49-F238E27FC236}">
                  <a16:creationId xmlns:a16="http://schemas.microsoft.com/office/drawing/2014/main" id="{5DCA8CF2-CD0D-EC4E-97ED-8233DC3C4D3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5" name="Forma Livre 24">
                <a:extLst>
                  <a:ext uri="{FF2B5EF4-FFF2-40B4-BE49-F238E27FC236}">
                    <a16:creationId xmlns:a16="http://schemas.microsoft.com/office/drawing/2014/main" id="{49CC5498-AA0A-9340-91B9-FBB459A0A032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DF01DF79-F88E-0243-AACE-976B80F89A19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CE0F6E0C-E8BE-8045-99CD-A9EEB7DC5CF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1190A6D7-354C-964C-9A45-6268AFED2A84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9" name="PT2">
            <a:extLst>
              <a:ext uri="{FF2B5EF4-FFF2-40B4-BE49-F238E27FC236}">
                <a16:creationId xmlns:a16="http://schemas.microsoft.com/office/drawing/2014/main" id="{C2AAB8CC-96EF-AC4D-82BE-08067EEF53FE}"/>
              </a:ext>
            </a:extLst>
          </p:cNvPr>
          <p:cNvGrpSpPr>
            <a:grpSpLocks noChangeAspect="1"/>
          </p:cNvGrpSpPr>
          <p:nvPr/>
        </p:nvGrpSpPr>
        <p:grpSpPr>
          <a:xfrm>
            <a:off x="8676820" y="2024061"/>
            <a:ext cx="246660" cy="216000"/>
            <a:chOff x="2857494" y="196837"/>
            <a:chExt cx="6477001" cy="5671903"/>
          </a:xfrm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Forma Livre 29">
              <a:extLst>
                <a:ext uri="{FF2B5EF4-FFF2-40B4-BE49-F238E27FC236}">
                  <a16:creationId xmlns:a16="http://schemas.microsoft.com/office/drawing/2014/main" id="{04BCAFE4-0EDF-F048-9CA7-594592C2A357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998CF639-3772-8F44-B67A-91302F420447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59B3044E-15F7-9D4C-B2F6-EFAF3E9544ED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3" name="Gráfico 18">
              <a:extLst>
                <a:ext uri="{FF2B5EF4-FFF2-40B4-BE49-F238E27FC236}">
                  <a16:creationId xmlns:a16="http://schemas.microsoft.com/office/drawing/2014/main" id="{5FD95DE5-58E0-2745-941D-0F4D9DA15D11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4" name="Forma Livre 33">
                <a:extLst>
                  <a:ext uri="{FF2B5EF4-FFF2-40B4-BE49-F238E27FC236}">
                    <a16:creationId xmlns:a16="http://schemas.microsoft.com/office/drawing/2014/main" id="{5DF5B82B-2F13-0148-AEC1-FE61C13A3F7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89F61DC1-171F-1B47-B491-0FD6EC6BC4D3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45908C83-F5F8-404C-B405-BC82E70D457A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1CD19405-4FD5-B643-9CF2-E43E66FD65A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8" name="PT1">
            <a:extLst>
              <a:ext uri="{FF2B5EF4-FFF2-40B4-BE49-F238E27FC236}">
                <a16:creationId xmlns:a16="http://schemas.microsoft.com/office/drawing/2014/main" id="{E41944E8-2327-5E40-9A00-2B0A890E25AA}"/>
              </a:ext>
            </a:extLst>
          </p:cNvPr>
          <p:cNvGrpSpPr>
            <a:grpSpLocks noChangeAspect="1"/>
          </p:cNvGrpSpPr>
          <p:nvPr/>
        </p:nvGrpSpPr>
        <p:grpSpPr>
          <a:xfrm>
            <a:off x="8326915" y="2024061"/>
            <a:ext cx="246660" cy="216000"/>
            <a:chOff x="2857494" y="196837"/>
            <a:chExt cx="6477001" cy="5671903"/>
          </a:xfrm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9" name="Forma Livre 38">
              <a:extLst>
                <a:ext uri="{FF2B5EF4-FFF2-40B4-BE49-F238E27FC236}">
                  <a16:creationId xmlns:a16="http://schemas.microsoft.com/office/drawing/2014/main" id="{568888EA-71C8-184E-BA65-3DA40A3B0AFA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0" name="Forma Livre 39">
              <a:extLst>
                <a:ext uri="{FF2B5EF4-FFF2-40B4-BE49-F238E27FC236}">
                  <a16:creationId xmlns:a16="http://schemas.microsoft.com/office/drawing/2014/main" id="{ACA6A579-BF1F-234C-ABF2-45AB016E530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1" name="Forma Livre 40">
              <a:extLst>
                <a:ext uri="{FF2B5EF4-FFF2-40B4-BE49-F238E27FC236}">
                  <a16:creationId xmlns:a16="http://schemas.microsoft.com/office/drawing/2014/main" id="{299F771E-EA33-5242-8BB9-64AB0DF58B83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42" name="Gráfico 18">
              <a:extLst>
                <a:ext uri="{FF2B5EF4-FFF2-40B4-BE49-F238E27FC236}">
                  <a16:creationId xmlns:a16="http://schemas.microsoft.com/office/drawing/2014/main" id="{E6DFD0AE-958F-E340-B605-9FAEA5BFBAE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43" name="Forma Livre 42">
                <a:extLst>
                  <a:ext uri="{FF2B5EF4-FFF2-40B4-BE49-F238E27FC236}">
                    <a16:creationId xmlns:a16="http://schemas.microsoft.com/office/drawing/2014/main" id="{44EBB887-D08D-C14D-A4DC-91DC1F916CD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44" name="Forma Livre 43">
                <a:extLst>
                  <a:ext uri="{FF2B5EF4-FFF2-40B4-BE49-F238E27FC236}">
                    <a16:creationId xmlns:a16="http://schemas.microsoft.com/office/drawing/2014/main" id="{FCA831CF-C16D-774B-B09A-B55C3353EFE5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45" name="Forma Livre 44">
                <a:extLst>
                  <a:ext uri="{FF2B5EF4-FFF2-40B4-BE49-F238E27FC236}">
                    <a16:creationId xmlns:a16="http://schemas.microsoft.com/office/drawing/2014/main" id="{72F1C8DF-490E-3246-9D7D-EF4803AFBBBA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46" name="Forma Livre 45">
                <a:extLst>
                  <a:ext uri="{FF2B5EF4-FFF2-40B4-BE49-F238E27FC236}">
                    <a16:creationId xmlns:a16="http://schemas.microsoft.com/office/drawing/2014/main" id="{A66A671C-C36B-D544-9F5F-0073E13D8497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47" name="Curva2">
            <a:extLst>
              <a:ext uri="{FF2B5EF4-FFF2-40B4-BE49-F238E27FC236}">
                <a16:creationId xmlns:a16="http://schemas.microsoft.com/office/drawing/2014/main" id="{8DB4E666-5788-CB4F-A05D-64A6110AE71E}"/>
              </a:ext>
            </a:extLst>
          </p:cNvPr>
          <p:cNvSpPr/>
          <p:nvPr/>
        </p:nvSpPr>
        <p:spPr>
          <a:xfrm>
            <a:off x="0" y="3488002"/>
            <a:ext cx="12191999" cy="3418124"/>
          </a:xfrm>
          <a:custGeom>
            <a:avLst/>
            <a:gdLst>
              <a:gd name="connsiteX0" fmla="*/ 8998411 w 8998411"/>
              <a:gd name="connsiteY0" fmla="*/ 0 h 3369998"/>
              <a:gd name="connsiteX1" fmla="*/ 8998411 w 8998411"/>
              <a:gd name="connsiteY1" fmla="*/ 3369998 h 3369998"/>
              <a:gd name="connsiteX2" fmla="*/ 0 w 8998411"/>
              <a:gd name="connsiteY2" fmla="*/ 3369998 h 3369998"/>
              <a:gd name="connsiteX3" fmla="*/ 0 w 8998411"/>
              <a:gd name="connsiteY3" fmla="*/ 1651506 h 3369998"/>
              <a:gd name="connsiteX4" fmla="*/ 5552101 w 8998411"/>
              <a:gd name="connsiteY4" fmla="*/ 2763763 h 3369998"/>
              <a:gd name="connsiteX5" fmla="*/ 8985447 w 8998411"/>
              <a:gd name="connsiteY5" fmla="*/ 3163 h 3369998"/>
              <a:gd name="connsiteX0" fmla="*/ 9383421 w 9383421"/>
              <a:gd name="connsiteY0" fmla="*/ 0 h 3369998"/>
              <a:gd name="connsiteX1" fmla="*/ 9383421 w 9383421"/>
              <a:gd name="connsiteY1" fmla="*/ 3369998 h 3369998"/>
              <a:gd name="connsiteX2" fmla="*/ 385010 w 9383421"/>
              <a:gd name="connsiteY2" fmla="*/ 3369998 h 3369998"/>
              <a:gd name="connsiteX3" fmla="*/ 0 w 9383421"/>
              <a:gd name="connsiteY3" fmla="*/ 2357359 h 3369998"/>
              <a:gd name="connsiteX4" fmla="*/ 5937111 w 9383421"/>
              <a:gd name="connsiteY4" fmla="*/ 2763763 h 3369998"/>
              <a:gd name="connsiteX5" fmla="*/ 9370457 w 9383421"/>
              <a:gd name="connsiteY5" fmla="*/ 3163 h 3369998"/>
              <a:gd name="connsiteX6" fmla="*/ 9383421 w 9383421"/>
              <a:gd name="connsiteY6" fmla="*/ 0 h 3369998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417095 w 9800516"/>
              <a:gd name="connsiteY3" fmla="*/ 2357359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224590 w 9800516"/>
              <a:gd name="connsiteY3" fmla="*/ 2437570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224590 w 9800516"/>
              <a:gd name="connsiteY3" fmla="*/ 2437570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385011 w 9800516"/>
              <a:gd name="connsiteY3" fmla="*/ 2293191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385011 w 9800516"/>
              <a:gd name="connsiteY3" fmla="*/ 2293191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00516 w 9800516"/>
              <a:gd name="connsiteY0" fmla="*/ 0 h 3386040"/>
              <a:gd name="connsiteX1" fmla="*/ 9800516 w 9800516"/>
              <a:gd name="connsiteY1" fmla="*/ 3369998 h 3386040"/>
              <a:gd name="connsiteX2" fmla="*/ 0 w 9800516"/>
              <a:gd name="connsiteY2" fmla="*/ 3386040 h 3386040"/>
              <a:gd name="connsiteX3" fmla="*/ 385011 w 9800516"/>
              <a:gd name="connsiteY3" fmla="*/ 2293191 h 3386040"/>
              <a:gd name="connsiteX4" fmla="*/ 6354206 w 9800516"/>
              <a:gd name="connsiteY4" fmla="*/ 2763763 h 3386040"/>
              <a:gd name="connsiteX5" fmla="*/ 9787552 w 9800516"/>
              <a:gd name="connsiteY5" fmla="*/ 3163 h 3386040"/>
              <a:gd name="connsiteX6" fmla="*/ 9800516 w 9800516"/>
              <a:gd name="connsiteY6" fmla="*/ 0 h 3386040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65222 w 9880727"/>
              <a:gd name="connsiteY3" fmla="*/ 2293191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65222 w 9880727"/>
              <a:gd name="connsiteY3" fmla="*/ 2293191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65222 w 9880727"/>
              <a:gd name="connsiteY3" fmla="*/ 2293191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97306 w 9880727"/>
              <a:gd name="connsiteY3" fmla="*/ 2132770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497306 w 9880727"/>
              <a:gd name="connsiteY3" fmla="*/ 2132770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678059 w 9880727"/>
              <a:gd name="connsiteY3" fmla="*/ 1941384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678059 w 9880727"/>
              <a:gd name="connsiteY3" fmla="*/ 1941384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  <a:gd name="connsiteX0" fmla="*/ 9880727 w 9880727"/>
              <a:gd name="connsiteY0" fmla="*/ 0 h 3418124"/>
              <a:gd name="connsiteX1" fmla="*/ 9880727 w 9880727"/>
              <a:gd name="connsiteY1" fmla="*/ 3369998 h 3418124"/>
              <a:gd name="connsiteX2" fmla="*/ 0 w 9880727"/>
              <a:gd name="connsiteY2" fmla="*/ 3418124 h 3418124"/>
              <a:gd name="connsiteX3" fmla="*/ 678059 w 9880727"/>
              <a:gd name="connsiteY3" fmla="*/ 1941384 h 3418124"/>
              <a:gd name="connsiteX4" fmla="*/ 6434417 w 9880727"/>
              <a:gd name="connsiteY4" fmla="*/ 2763763 h 3418124"/>
              <a:gd name="connsiteX5" fmla="*/ 9867763 w 9880727"/>
              <a:gd name="connsiteY5" fmla="*/ 3163 h 3418124"/>
              <a:gd name="connsiteX6" fmla="*/ 9880727 w 9880727"/>
              <a:gd name="connsiteY6" fmla="*/ 0 h 341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727" h="3418124">
                <a:moveTo>
                  <a:pt x="9880727" y="0"/>
                </a:moveTo>
                <a:lnTo>
                  <a:pt x="9880727" y="3369998"/>
                </a:lnTo>
                <a:lnTo>
                  <a:pt x="0" y="3418124"/>
                </a:lnTo>
                <a:cubicBezTo>
                  <a:pt x="96253" y="2508408"/>
                  <a:pt x="400306" y="2198968"/>
                  <a:pt x="678059" y="1941384"/>
                </a:cubicBezTo>
                <a:cubicBezTo>
                  <a:pt x="2782736" y="29100"/>
                  <a:pt x="4902800" y="3086800"/>
                  <a:pt x="6434417" y="2763763"/>
                </a:cubicBezTo>
                <a:cubicBezTo>
                  <a:pt x="7966034" y="2440726"/>
                  <a:pt x="8691376" y="254507"/>
                  <a:pt x="9867763" y="3163"/>
                </a:cubicBezTo>
                <a:lnTo>
                  <a:pt x="9880727" y="0"/>
                </a:lnTo>
                <a:close/>
              </a:path>
            </a:pathLst>
          </a:custGeom>
          <a:gradFill flip="none" rotWithShape="1">
            <a:gsLst>
              <a:gs pos="31000">
                <a:schemeClr val="accent3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42900" dist="1270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sp>
        <p:nvSpPr>
          <p:cNvPr id="48" name="Curva1">
            <a:extLst>
              <a:ext uri="{FF2B5EF4-FFF2-40B4-BE49-F238E27FC236}">
                <a16:creationId xmlns:a16="http://schemas.microsoft.com/office/drawing/2014/main" id="{2E7E632D-6C41-4C44-89DF-E1B6382AF75A}"/>
              </a:ext>
            </a:extLst>
          </p:cNvPr>
          <p:cNvSpPr/>
          <p:nvPr/>
        </p:nvSpPr>
        <p:spPr>
          <a:xfrm flipV="1">
            <a:off x="1" y="0"/>
            <a:ext cx="7402105" cy="2327761"/>
          </a:xfrm>
          <a:custGeom>
            <a:avLst/>
            <a:gdLst>
              <a:gd name="connsiteX0" fmla="*/ 960576 w 7402105"/>
              <a:gd name="connsiteY0" fmla="*/ 239 h 2327761"/>
              <a:gd name="connsiteX1" fmla="*/ 1043357 w 7402105"/>
              <a:gd name="connsiteY1" fmla="*/ 3536 h 2327761"/>
              <a:gd name="connsiteX2" fmla="*/ 3294356 w 7402105"/>
              <a:gd name="connsiteY2" fmla="*/ 1911475 h 2327761"/>
              <a:gd name="connsiteX3" fmla="*/ 7232709 w 7402105"/>
              <a:gd name="connsiteY3" fmla="*/ 2114839 h 2327761"/>
              <a:gd name="connsiteX4" fmla="*/ 7402105 w 7402105"/>
              <a:gd name="connsiteY4" fmla="*/ 2327761 h 2327761"/>
              <a:gd name="connsiteX5" fmla="*/ 0 w 7402105"/>
              <a:gd name="connsiteY5" fmla="*/ 2327761 h 2327761"/>
              <a:gd name="connsiteX6" fmla="*/ 0 w 7402105"/>
              <a:gd name="connsiteY6" fmla="*/ 941372 h 2327761"/>
              <a:gd name="connsiteX7" fmla="*/ 10682 w 7402105"/>
              <a:gd name="connsiteY7" fmla="*/ 919050 h 2327761"/>
              <a:gd name="connsiteX8" fmla="*/ 698553 w 7402105"/>
              <a:gd name="connsiteY8" fmla="*/ 62165 h 2327761"/>
              <a:gd name="connsiteX9" fmla="*/ 960576 w 7402105"/>
              <a:gd name="connsiteY9" fmla="*/ 239 h 2327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02105" h="2327761">
                <a:moveTo>
                  <a:pt x="960576" y="239"/>
                </a:moveTo>
                <a:cubicBezTo>
                  <a:pt x="988516" y="-540"/>
                  <a:pt x="1016099" y="598"/>
                  <a:pt x="1043357" y="3536"/>
                </a:cubicBezTo>
                <a:cubicBezTo>
                  <a:pt x="1806581" y="85793"/>
                  <a:pt x="2315127" y="1579030"/>
                  <a:pt x="3294356" y="1911475"/>
                </a:cubicBezTo>
                <a:cubicBezTo>
                  <a:pt x="4378502" y="2279539"/>
                  <a:pt x="5393830" y="-80826"/>
                  <a:pt x="7232709" y="2114839"/>
                </a:cubicBezTo>
                <a:lnTo>
                  <a:pt x="7402105" y="2327761"/>
                </a:lnTo>
                <a:lnTo>
                  <a:pt x="0" y="2327761"/>
                </a:lnTo>
                <a:lnTo>
                  <a:pt x="0" y="941372"/>
                </a:lnTo>
                <a:lnTo>
                  <a:pt x="10682" y="919050"/>
                </a:lnTo>
                <a:cubicBezTo>
                  <a:pt x="213847" y="500437"/>
                  <a:pt x="408381" y="156419"/>
                  <a:pt x="698553" y="62165"/>
                </a:cubicBezTo>
                <a:cubicBezTo>
                  <a:pt x="789710" y="22162"/>
                  <a:pt x="876753" y="2574"/>
                  <a:pt x="960576" y="2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77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001" dist="127000" dir="2112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aseline="-25000"/>
          </a:p>
        </p:txBody>
      </p:sp>
      <p:pic>
        <p:nvPicPr>
          <p:cNvPr id="49" name="Logo1">
            <a:extLst>
              <a:ext uri="{FF2B5EF4-FFF2-40B4-BE49-F238E27FC236}">
                <a16:creationId xmlns:a16="http://schemas.microsoft.com/office/drawing/2014/main" id="{C3A76A61-36DB-6541-9D40-169D3449DD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4937" y="5694120"/>
            <a:ext cx="859616" cy="8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0.02227 0.03217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3.7037E-7 L 0.07383 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3.7037E-7 L -0.03255 3.7037E-7 " pathEditMode="relative" rAng="0" ptsTypes="AA">
                                      <p:cBhvr>
                                        <p:cTn id="28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86667" decel="13333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59259E-6 L -0.06498 2.59259E-6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86667" decel="13333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2.59259E-6 L -0.07383 2.59259E-6 " pathEditMode="relative" rAng="0" ptsTypes="AA">
                                      <p:cBhvr>
                                        <p:cTn id="44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0" grpId="1"/>
      <p:bldP spid="47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Espaço Reservado para Imagem 54">
            <a:extLst>
              <a:ext uri="{FF2B5EF4-FFF2-40B4-BE49-F238E27FC236}">
                <a16:creationId xmlns:a16="http://schemas.microsoft.com/office/drawing/2014/main" id="{42B620B2-7F26-F64F-876B-F85F55C1DB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48100"/>
            <a:ext cx="12192000" cy="3009900"/>
          </a:xfrm>
        </p:spPr>
      </p:pic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869033" y="455704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645905" y="455708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432404" y="455712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228528" y="455716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BE583F6-F83F-7D43-A8E7-4AB544E0D3C0}"/>
              </a:ext>
            </a:extLst>
          </p:cNvPr>
          <p:cNvSpPr txBox="1"/>
          <p:nvPr/>
        </p:nvSpPr>
        <p:spPr>
          <a:xfrm>
            <a:off x="131318" y="125012"/>
            <a:ext cx="124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Baloo 2 ExtraBold" pitchFamily="2" charset="0"/>
                <a:cs typeface="Baloo 2 ExtraBold" pitchFamily="2" charset="0"/>
              </a:rPr>
              <a:t>Pet in a flat</a:t>
            </a:r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EBAB4E21-C565-8F44-B7DF-1049E5F1941F}"/>
              </a:ext>
            </a:extLst>
          </p:cNvPr>
          <p:cNvSpPr txBox="1">
            <a:spLocks/>
          </p:cNvSpPr>
          <p:nvPr/>
        </p:nvSpPr>
        <p:spPr>
          <a:xfrm>
            <a:off x="3239585" y="243422"/>
            <a:ext cx="6167637" cy="60478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Baloo 2 ExtraBold" panose="03080502040302020200" pitchFamily="66" charset="77"/>
                <a:ea typeface="+mj-ea"/>
                <a:cs typeface="Baloo 2 ExtraBold" panose="03080502040302020200" pitchFamily="66" charset="77"/>
              </a:defRPr>
            </a:lvl1pPr>
          </a:lstStyle>
          <a:p>
            <a:r>
              <a:rPr lang="pt-BR" sz="3600" dirty="0">
                <a:solidFill>
                  <a:schemeClr val="tx2"/>
                </a:solidFill>
              </a:rPr>
              <a:t>Metodologia</a:t>
            </a:r>
            <a:endParaRPr lang="pt-BR" sz="3600" b="0" dirty="0">
              <a:solidFill>
                <a:schemeClr val="tx2"/>
              </a:solidFill>
              <a:latin typeface="Baloo 2" panose="03080502040302020200" pitchFamily="66" charset="77"/>
              <a:cs typeface="Baloo 2" panose="03080502040302020200" pitchFamily="66" charset="77"/>
            </a:endParaRP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489252">
            <a:off x="9933648" y="4678022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635793">
            <a:off x="1279689" y="4400227"/>
            <a:ext cx="1235794" cy="1235794"/>
          </a:xfrm>
          <a:prstGeom prst="rect">
            <a:avLst/>
          </a:prstGeom>
        </p:spPr>
      </p:pic>
      <p:grpSp>
        <p:nvGrpSpPr>
          <p:cNvPr id="62" name="cx3">
            <a:extLst>
              <a:ext uri="{FF2B5EF4-FFF2-40B4-BE49-F238E27FC236}">
                <a16:creationId xmlns:a16="http://schemas.microsoft.com/office/drawing/2014/main" id="{6DB9C3D7-60C5-7B41-8DA8-E7DF0B3B758D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8134721" y="1451860"/>
            <a:ext cx="3946880" cy="3087839"/>
            <a:chOff x="5770944" y="1731510"/>
            <a:chExt cx="5753544" cy="4200219"/>
          </a:xfrm>
        </p:grpSpPr>
        <p:sp useBgFill="1">
          <p:nvSpPr>
            <p:cNvPr id="63" name="Retângulo Arredondado 62">
              <a:extLst>
                <a:ext uri="{FF2B5EF4-FFF2-40B4-BE49-F238E27FC236}">
                  <a16:creationId xmlns:a16="http://schemas.microsoft.com/office/drawing/2014/main" id="{8282BC2C-4831-BC4D-B0B1-2424D66ABC1D}"/>
                </a:ext>
              </a:extLst>
            </p:cNvPr>
            <p:cNvSpPr/>
            <p:nvPr/>
          </p:nvSpPr>
          <p:spPr>
            <a:xfrm>
              <a:off x="5770944" y="1731510"/>
              <a:ext cx="5753544" cy="4200219"/>
            </a:xfrm>
            <a:prstGeom prst="roundRect">
              <a:avLst>
                <a:gd name="adj" fmla="val 8830"/>
              </a:avLst>
            </a:prstGeom>
            <a:ln>
              <a:noFill/>
            </a:ln>
            <a:effectLst>
              <a:outerShdw blurRad="254000" dist="127000" dir="13500000" algn="br" rotWithShape="0">
                <a:schemeClr val="bg1"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64" name="Retângulo Arredondado 63">
              <a:extLst>
                <a:ext uri="{FF2B5EF4-FFF2-40B4-BE49-F238E27FC236}">
                  <a16:creationId xmlns:a16="http://schemas.microsoft.com/office/drawing/2014/main" id="{54E75407-739B-2A42-924D-0C379A56A5A9}"/>
                </a:ext>
              </a:extLst>
            </p:cNvPr>
            <p:cNvSpPr/>
            <p:nvPr/>
          </p:nvSpPr>
          <p:spPr>
            <a:xfrm>
              <a:off x="5770944" y="1731510"/>
              <a:ext cx="5753544" cy="4200219"/>
            </a:xfrm>
            <a:prstGeom prst="roundRect">
              <a:avLst>
                <a:gd name="adj" fmla="val 8830"/>
              </a:avLst>
            </a:prstGeom>
            <a:ln>
              <a:noFill/>
            </a:ln>
            <a:effectLst>
              <a:outerShdw blurRad="2540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2" name="B3">
            <a:extLst>
              <a:ext uri="{FF2B5EF4-FFF2-40B4-BE49-F238E27FC236}">
                <a16:creationId xmlns:a16="http://schemas.microsoft.com/office/drawing/2014/main" id="{3699C680-3713-904B-ABC5-28196CC112B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9998081" y="1178230"/>
            <a:ext cx="540000" cy="540000"/>
            <a:chOff x="4320836" y="4125985"/>
            <a:chExt cx="1259999" cy="1260000"/>
          </a:xfrm>
        </p:grpSpPr>
        <p:sp useBgFill="1">
          <p:nvSpPr>
            <p:cNvPr id="73" name="Rectangle: Top Corners Rounded 46">
              <a:extLst>
                <a:ext uri="{FF2B5EF4-FFF2-40B4-BE49-F238E27FC236}">
                  <a16:creationId xmlns:a16="http://schemas.microsoft.com/office/drawing/2014/main" id="{9BFA963C-611A-C14C-AB2F-732D0B08A6D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20836" y="4125985"/>
              <a:ext cx="1260000" cy="1259999"/>
            </a:xfrm>
            <a:prstGeom prst="ellipse">
              <a:avLst/>
            </a:prstGeom>
            <a:ln>
              <a:noFill/>
            </a:ln>
            <a:effectLst>
              <a:outerShdw blurRad="203200" dist="63500" dir="2700000" sx="96000" sy="96000" algn="br" rotWithShape="0">
                <a:schemeClr val="tx1">
                  <a:lumMod val="95000"/>
                  <a:lumOff val="5000"/>
                  <a:alpha val="2881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 useBgFill="1">
          <p:nvSpPr>
            <p:cNvPr id="74" name="Rectangle: Top Corners Rounded 46">
              <a:extLst>
                <a:ext uri="{FF2B5EF4-FFF2-40B4-BE49-F238E27FC236}">
                  <a16:creationId xmlns:a16="http://schemas.microsoft.com/office/drawing/2014/main" id="{EE7F3166-27A8-E441-ABD7-5658680FA89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20836" y="4125985"/>
              <a:ext cx="1260000" cy="1259999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101600" dist="63500" dir="13500000" sx="98000" sy="98000" algn="br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Oval 98">
              <a:extLst>
                <a:ext uri="{FF2B5EF4-FFF2-40B4-BE49-F238E27FC236}">
                  <a16:creationId xmlns:a16="http://schemas.microsoft.com/office/drawing/2014/main" id="{D5A399C1-2812-8543-BB2A-81FC3CD06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0920" y="4216068"/>
              <a:ext cx="1079832" cy="10798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76200">
                <a:prstClr val="black">
                  <a:alpha val="41497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Nunito Black" pitchFamily="2" charset="0"/>
                </a:rPr>
                <a:t>3</a:t>
              </a:r>
            </a:p>
          </p:txBody>
        </p:sp>
      </p:grp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6BBA8C85-275F-9646-8A0E-CEFC9C5702FD}"/>
              </a:ext>
            </a:extLst>
          </p:cNvPr>
          <p:cNvSpPr txBox="1"/>
          <p:nvPr/>
        </p:nvSpPr>
        <p:spPr>
          <a:xfrm>
            <a:off x="9503923" y="1699017"/>
            <a:ext cx="1383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latin typeface="Nunito" pitchFamily="2" charset="77"/>
              </a:rPr>
              <a:t>Ferramentas</a:t>
            </a:r>
          </a:p>
        </p:txBody>
      </p:sp>
      <p:grpSp>
        <p:nvGrpSpPr>
          <p:cNvPr id="59" name="cx2">
            <a:extLst>
              <a:ext uri="{FF2B5EF4-FFF2-40B4-BE49-F238E27FC236}">
                <a16:creationId xmlns:a16="http://schemas.microsoft.com/office/drawing/2014/main" id="{D3F20E95-12B5-0E4E-B69D-46378FCFF8CC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3989699" y="1490830"/>
            <a:ext cx="3946883" cy="3009900"/>
            <a:chOff x="5770944" y="1731510"/>
            <a:chExt cx="5753544" cy="4200219"/>
          </a:xfrm>
        </p:grpSpPr>
        <p:sp useBgFill="1">
          <p:nvSpPr>
            <p:cNvPr id="60" name="Retângulo Arredondado 59">
              <a:extLst>
                <a:ext uri="{FF2B5EF4-FFF2-40B4-BE49-F238E27FC236}">
                  <a16:creationId xmlns:a16="http://schemas.microsoft.com/office/drawing/2014/main" id="{D41FD5BF-28C1-5F41-B0A2-7F168ABDA531}"/>
                </a:ext>
              </a:extLst>
            </p:cNvPr>
            <p:cNvSpPr/>
            <p:nvPr/>
          </p:nvSpPr>
          <p:spPr>
            <a:xfrm>
              <a:off x="5770944" y="1731510"/>
              <a:ext cx="5753544" cy="4200219"/>
            </a:xfrm>
            <a:prstGeom prst="roundRect">
              <a:avLst>
                <a:gd name="adj" fmla="val 8830"/>
              </a:avLst>
            </a:prstGeom>
            <a:ln>
              <a:noFill/>
            </a:ln>
            <a:effectLst>
              <a:outerShdw blurRad="254000" dist="127000" dir="13500000" algn="br" rotWithShape="0">
                <a:schemeClr val="bg1"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61" name="Retângulo Arredondado 60">
              <a:extLst>
                <a:ext uri="{FF2B5EF4-FFF2-40B4-BE49-F238E27FC236}">
                  <a16:creationId xmlns:a16="http://schemas.microsoft.com/office/drawing/2014/main" id="{19EF622B-9F8D-1940-BADC-F409470AE679}"/>
                </a:ext>
              </a:extLst>
            </p:cNvPr>
            <p:cNvSpPr/>
            <p:nvPr/>
          </p:nvSpPr>
          <p:spPr>
            <a:xfrm>
              <a:off x="5770944" y="1731510"/>
              <a:ext cx="5753544" cy="4200219"/>
            </a:xfrm>
            <a:prstGeom prst="roundRect">
              <a:avLst>
                <a:gd name="adj" fmla="val 8830"/>
              </a:avLst>
            </a:prstGeom>
            <a:ln>
              <a:noFill/>
            </a:ln>
            <a:effectLst>
              <a:outerShdw blurRad="2540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80" name="B2">
            <a:extLst>
              <a:ext uri="{FF2B5EF4-FFF2-40B4-BE49-F238E27FC236}">
                <a16:creationId xmlns:a16="http://schemas.microsoft.com/office/drawing/2014/main" id="{426F3A83-2EEA-0040-B6BF-71B3AB007356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5672577" y="1216838"/>
            <a:ext cx="540000" cy="540000"/>
            <a:chOff x="4320836" y="4125985"/>
            <a:chExt cx="1259999" cy="1260000"/>
          </a:xfrm>
        </p:grpSpPr>
        <p:sp useBgFill="1">
          <p:nvSpPr>
            <p:cNvPr id="81" name="Rectangle: Top Corners Rounded 46">
              <a:extLst>
                <a:ext uri="{FF2B5EF4-FFF2-40B4-BE49-F238E27FC236}">
                  <a16:creationId xmlns:a16="http://schemas.microsoft.com/office/drawing/2014/main" id="{AA345657-4B32-F443-8F5B-0BFC4F39BB9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20836" y="4125985"/>
              <a:ext cx="1260000" cy="1259999"/>
            </a:xfrm>
            <a:prstGeom prst="ellipse">
              <a:avLst/>
            </a:prstGeom>
            <a:ln>
              <a:noFill/>
            </a:ln>
            <a:effectLst>
              <a:outerShdw blurRad="203200" dist="63500" dir="2700000" sx="96000" sy="96000" algn="br" rotWithShape="0">
                <a:schemeClr val="tx1">
                  <a:lumMod val="95000"/>
                  <a:lumOff val="5000"/>
                  <a:alpha val="2881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2"/>
                </a:solidFill>
              </a:endParaRPr>
            </a:p>
          </p:txBody>
        </p:sp>
        <p:sp useBgFill="1">
          <p:nvSpPr>
            <p:cNvPr id="82" name="Rectangle: Top Corners Rounded 46">
              <a:extLst>
                <a:ext uri="{FF2B5EF4-FFF2-40B4-BE49-F238E27FC236}">
                  <a16:creationId xmlns:a16="http://schemas.microsoft.com/office/drawing/2014/main" id="{A6FE1401-04A5-D34A-87FF-00468FB1FAA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20836" y="4125985"/>
              <a:ext cx="1260000" cy="1259999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101600" dist="63500" dir="13500000" sx="98000" sy="98000" algn="br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2"/>
                </a:solidFill>
              </a:endParaRPr>
            </a:p>
          </p:txBody>
        </p:sp>
        <p:sp>
          <p:nvSpPr>
            <p:cNvPr id="83" name="Oval 98">
              <a:extLst>
                <a:ext uri="{FF2B5EF4-FFF2-40B4-BE49-F238E27FC236}">
                  <a16:creationId xmlns:a16="http://schemas.microsoft.com/office/drawing/2014/main" id="{84D961B6-7F63-AE4D-8F0D-92447B19FD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0919" y="4216068"/>
              <a:ext cx="1079833" cy="10798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innerShdw blurRad="76200">
                <a:prstClr val="black">
                  <a:alpha val="41497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Nunito Black" pitchFamily="2" charset="0"/>
                </a:rPr>
                <a:t>2</a:t>
              </a:r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E10AE143-F0AB-744C-97AA-8F28992018E7}"/>
              </a:ext>
            </a:extLst>
          </p:cNvPr>
          <p:cNvSpPr txBox="1"/>
          <p:nvPr/>
        </p:nvSpPr>
        <p:spPr>
          <a:xfrm>
            <a:off x="5442805" y="1718230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latin typeface="Nunito" pitchFamily="2" charset="77"/>
              </a:rPr>
              <a:t>Processo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EF420A1F-026D-1F41-BE11-DEA305885B5C}"/>
              </a:ext>
            </a:extLst>
          </p:cNvPr>
          <p:cNvSpPr txBox="1"/>
          <p:nvPr/>
        </p:nvSpPr>
        <p:spPr>
          <a:xfrm>
            <a:off x="4372303" y="2114461"/>
            <a:ext cx="3069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A equipe desenvolvedora do projeto Pet in a Flat escolheu a ferramenta </a:t>
            </a:r>
            <a:r>
              <a:rPr lang="pt-BR" sz="1200" b="1" dirty="0">
                <a:solidFill>
                  <a:schemeClr val="tx2"/>
                </a:solidFill>
                <a:latin typeface="Nunito Light" pitchFamily="2" charset="77"/>
              </a:rPr>
              <a:t>GitHub Project</a:t>
            </a:r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 para acompanhar o andamento das tarefas a serem realizadas até a sua conclusão.</a:t>
            </a:r>
          </a:p>
        </p:txBody>
      </p:sp>
      <p:grpSp>
        <p:nvGrpSpPr>
          <p:cNvPr id="56" name="!!cx1">
            <a:extLst>
              <a:ext uri="{FF2B5EF4-FFF2-40B4-BE49-F238E27FC236}">
                <a16:creationId xmlns:a16="http://schemas.microsoft.com/office/drawing/2014/main" id="{C2973D01-8B47-D94B-9D08-97B3C3C5BBD3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67358" y="1471985"/>
            <a:ext cx="3614394" cy="3028745"/>
            <a:chOff x="5770944" y="1731510"/>
            <a:chExt cx="5753544" cy="4200219"/>
          </a:xfrm>
        </p:grpSpPr>
        <p:sp useBgFill="1">
          <p:nvSpPr>
            <p:cNvPr id="57" name="Retângulo Arredondado 56">
              <a:extLst>
                <a:ext uri="{FF2B5EF4-FFF2-40B4-BE49-F238E27FC236}">
                  <a16:creationId xmlns:a16="http://schemas.microsoft.com/office/drawing/2014/main" id="{8C873A46-237E-0F4A-B9A1-9ED3F90AAE33}"/>
                </a:ext>
              </a:extLst>
            </p:cNvPr>
            <p:cNvSpPr/>
            <p:nvPr/>
          </p:nvSpPr>
          <p:spPr>
            <a:xfrm>
              <a:off x="5770944" y="1731510"/>
              <a:ext cx="5753544" cy="4200219"/>
            </a:xfrm>
            <a:prstGeom prst="roundRect">
              <a:avLst>
                <a:gd name="adj" fmla="val 8830"/>
              </a:avLst>
            </a:prstGeom>
            <a:ln>
              <a:noFill/>
            </a:ln>
            <a:effectLst>
              <a:outerShdw blurRad="254000" dist="127000" dir="13500000" algn="br" rotWithShape="0">
                <a:schemeClr val="bg1"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 useBgFill="1">
          <p:nvSpPr>
            <p:cNvPr id="58" name="Retângulo Arredondado 57">
              <a:extLst>
                <a:ext uri="{FF2B5EF4-FFF2-40B4-BE49-F238E27FC236}">
                  <a16:creationId xmlns:a16="http://schemas.microsoft.com/office/drawing/2014/main" id="{E3A91810-72BF-E64B-A59E-B3FF1E637B5A}"/>
                </a:ext>
              </a:extLst>
            </p:cNvPr>
            <p:cNvSpPr/>
            <p:nvPr/>
          </p:nvSpPr>
          <p:spPr>
            <a:xfrm>
              <a:off x="5770944" y="1731510"/>
              <a:ext cx="5753544" cy="4200219"/>
            </a:xfrm>
            <a:prstGeom prst="roundRect">
              <a:avLst>
                <a:gd name="adj" fmla="val 8830"/>
              </a:avLst>
            </a:prstGeom>
            <a:ln>
              <a:noFill/>
            </a:ln>
            <a:effectLst>
              <a:outerShdw blurRad="2540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8" name="B1">
            <a:extLst>
              <a:ext uri="{FF2B5EF4-FFF2-40B4-BE49-F238E27FC236}">
                <a16:creationId xmlns:a16="http://schemas.microsoft.com/office/drawing/2014/main" id="{2CF75CAC-46F3-8C46-9C8E-8A17FC5C3B85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511035" y="1142229"/>
            <a:ext cx="540000" cy="540000"/>
            <a:chOff x="4320836" y="4125985"/>
            <a:chExt cx="1259999" cy="1260000"/>
          </a:xfrm>
        </p:grpSpPr>
        <p:sp useBgFill="1">
          <p:nvSpPr>
            <p:cNvPr id="69" name="Rectangle: Top Corners Rounded 46">
              <a:extLst>
                <a:ext uri="{FF2B5EF4-FFF2-40B4-BE49-F238E27FC236}">
                  <a16:creationId xmlns:a16="http://schemas.microsoft.com/office/drawing/2014/main" id="{A64B7484-96D3-9343-8787-AD7B362D0B1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20836" y="4125985"/>
              <a:ext cx="1260000" cy="1259999"/>
            </a:xfrm>
            <a:prstGeom prst="ellipse">
              <a:avLst/>
            </a:prstGeom>
            <a:ln>
              <a:noFill/>
            </a:ln>
            <a:effectLst>
              <a:outerShdw blurRad="203200" dist="63500" dir="2700000" sx="96000" sy="96000" algn="br" rotWithShape="0">
                <a:schemeClr val="tx1">
                  <a:lumMod val="95000"/>
                  <a:lumOff val="5000"/>
                  <a:alpha val="2881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 useBgFill="1">
          <p:nvSpPr>
            <p:cNvPr id="70" name="Rectangle: Top Corners Rounded 46">
              <a:extLst>
                <a:ext uri="{FF2B5EF4-FFF2-40B4-BE49-F238E27FC236}">
                  <a16:creationId xmlns:a16="http://schemas.microsoft.com/office/drawing/2014/main" id="{A3E578EF-C761-5441-B45F-E02740478F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20836" y="4125985"/>
              <a:ext cx="1260000" cy="1259999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101600" dist="63500" dir="13500000" sx="98000" sy="98000" algn="br" rotWithShape="0">
                <a:schemeClr val="bg1">
                  <a:alpha val="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1" name="Oval 98">
              <a:extLst>
                <a:ext uri="{FF2B5EF4-FFF2-40B4-BE49-F238E27FC236}">
                  <a16:creationId xmlns:a16="http://schemas.microsoft.com/office/drawing/2014/main" id="{EF4C12A5-99CC-694B-A091-C0A5C7775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0920" y="4216068"/>
              <a:ext cx="1079832" cy="107983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innerShdw blurRad="76200">
                <a:prstClr val="black">
                  <a:alpha val="41497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Nunito Black" pitchFamily="2" charset="0"/>
                </a:rPr>
                <a:t>1</a:t>
              </a:r>
            </a:p>
          </p:txBody>
        </p:sp>
      </p:grp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A1EF7834-3E2C-5E4A-9C3F-6042104A5837}"/>
              </a:ext>
            </a:extLst>
          </p:cNvPr>
          <p:cNvSpPr txBox="1"/>
          <p:nvPr/>
        </p:nvSpPr>
        <p:spPr>
          <a:xfrm>
            <a:off x="818788" y="1718230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latin typeface="Nunito" pitchFamily="2" charset="77"/>
              </a:rPr>
              <a:t>Divisão de papéis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B6F99D87-7590-AD4F-90F8-DB59C7CA6325}"/>
              </a:ext>
            </a:extLst>
          </p:cNvPr>
          <p:cNvSpPr txBox="1"/>
          <p:nvPr/>
        </p:nvSpPr>
        <p:spPr>
          <a:xfrm>
            <a:off x="196914" y="2047001"/>
            <a:ext cx="31994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200" dirty="0">
              <a:solidFill>
                <a:schemeClr val="tx2"/>
              </a:solidFill>
              <a:latin typeface="Nunito Light" pitchFamily="2" charset="77"/>
            </a:endParaRPr>
          </a:p>
          <a:p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Scrum Master: Vinicius Sartini da Silva.</a:t>
            </a:r>
          </a:p>
          <a:p>
            <a:endParaRPr lang="pt-BR" sz="1200" dirty="0">
              <a:solidFill>
                <a:schemeClr val="tx2"/>
              </a:solidFill>
              <a:latin typeface="Nunito Light" pitchFamily="2" charset="77"/>
            </a:endParaRPr>
          </a:p>
          <a:p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Produto </a:t>
            </a:r>
            <a:r>
              <a:rPr lang="pt-BR" sz="1200" dirty="0" err="1">
                <a:solidFill>
                  <a:schemeClr val="tx2"/>
                </a:solidFill>
                <a:latin typeface="Nunito Light" pitchFamily="2" charset="77"/>
              </a:rPr>
              <a:t>Owner</a:t>
            </a:r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: Ana Cristina Cavalcanti.</a:t>
            </a:r>
          </a:p>
          <a:p>
            <a:endParaRPr lang="pt-BR" sz="1200" dirty="0">
              <a:solidFill>
                <a:schemeClr val="tx2"/>
              </a:solidFill>
              <a:latin typeface="Nunito Light" pitchFamily="2" charset="77"/>
            </a:endParaRPr>
          </a:p>
          <a:p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Equipe de Desenvolvimento: Ana Cristina Cavalcanti, Felipe </a:t>
            </a:r>
            <a:r>
              <a:rPr lang="pt-BR" sz="1200" dirty="0" err="1">
                <a:solidFill>
                  <a:schemeClr val="tx2"/>
                </a:solidFill>
                <a:latin typeface="Nunito Light" pitchFamily="2" charset="77"/>
              </a:rPr>
              <a:t>Kutschera</a:t>
            </a:r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, Grace Santos, Isaac Novaes, Vinicius </a:t>
            </a:r>
            <a:r>
              <a:rPr lang="pt-BR" sz="1200" dirty="0" err="1">
                <a:solidFill>
                  <a:schemeClr val="tx2"/>
                </a:solidFill>
                <a:latin typeface="Nunito Light" pitchFamily="2" charset="77"/>
              </a:rPr>
              <a:t>Sartini</a:t>
            </a:r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.</a:t>
            </a:r>
          </a:p>
          <a:p>
            <a:endParaRPr lang="pt-BR" sz="1200" dirty="0">
              <a:solidFill>
                <a:schemeClr val="tx2"/>
              </a:solidFill>
              <a:latin typeface="Nunito Light" pitchFamily="2" charset="77"/>
            </a:endParaRPr>
          </a:p>
          <a:p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Equipe de Design: Ana Cristina Cavalcanti, Isaac Novaes, Vinicius </a:t>
            </a:r>
            <a:r>
              <a:rPr lang="pt-BR" sz="1200" dirty="0" err="1">
                <a:solidFill>
                  <a:schemeClr val="tx2"/>
                </a:solidFill>
                <a:latin typeface="Nunito Light" pitchFamily="2" charset="77"/>
              </a:rPr>
              <a:t>Sartini</a:t>
            </a:r>
            <a:r>
              <a:rPr lang="pt-BR" sz="1200" dirty="0">
                <a:solidFill>
                  <a:schemeClr val="tx2"/>
                </a:solidFill>
                <a:latin typeface="Nunito Light" pitchFamily="2" charset="77"/>
              </a:rPr>
              <a:t>.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6E2CCFF-C5D9-1AD4-473C-9873F9111D65}"/>
              </a:ext>
            </a:extLst>
          </p:cNvPr>
          <p:cNvSpPr txBox="1"/>
          <p:nvPr/>
        </p:nvSpPr>
        <p:spPr>
          <a:xfrm>
            <a:off x="2677152" y="757299"/>
            <a:ext cx="748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2"/>
                </a:solidFill>
                <a:latin typeface="Nunito Light" pitchFamily="2" charset="77"/>
              </a:rPr>
              <a:t>A metodologia ágil escolhida para o desenvolvimento deste projeto foi o SCRUM.</a:t>
            </a:r>
          </a:p>
        </p:txBody>
      </p:sp>
      <p:pic>
        <p:nvPicPr>
          <p:cNvPr id="101" name="Imagem 100">
            <a:extLst>
              <a:ext uri="{FF2B5EF4-FFF2-40B4-BE49-F238E27FC236}">
                <a16:creationId xmlns:a16="http://schemas.microsoft.com/office/drawing/2014/main" id="{2A37FBE5-DEBD-5F8B-1774-4061B191A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8561" y="2084950"/>
            <a:ext cx="3759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8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23659 2.22222E-6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0.23659 2.22222E-6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36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0" grpId="0"/>
      <p:bldP spid="94" grpId="0"/>
      <p:bldP spid="89" grpId="0"/>
      <p:bldP spid="9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6024000" y="713271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5800872" y="713275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5587371" y="713279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5383495" y="713283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52" name="Título 1">
            <a:extLst>
              <a:ext uri="{FF2B5EF4-FFF2-40B4-BE49-F238E27FC236}">
                <a16:creationId xmlns:a16="http://schemas.microsoft.com/office/drawing/2014/main" id="{EBAB4E21-C565-8F44-B7DF-1049E5F1941F}"/>
              </a:ext>
            </a:extLst>
          </p:cNvPr>
          <p:cNvSpPr txBox="1">
            <a:spLocks/>
          </p:cNvSpPr>
          <p:nvPr/>
        </p:nvSpPr>
        <p:spPr>
          <a:xfrm>
            <a:off x="2861053" y="196231"/>
            <a:ext cx="6167637" cy="60478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Baloo 2 ExtraBold" panose="03080502040302020200" pitchFamily="66" charset="77"/>
                <a:ea typeface="+mj-ea"/>
                <a:cs typeface="Baloo 2 ExtraBold" panose="03080502040302020200" pitchFamily="66" charset="77"/>
              </a:defRPr>
            </a:lvl1pPr>
          </a:lstStyle>
          <a:p>
            <a:r>
              <a:rPr lang="pt-BR" sz="3600" dirty="0">
                <a:solidFill>
                  <a:schemeClr val="tx2"/>
                </a:solidFill>
              </a:rPr>
              <a:t>Projeto de Interface</a:t>
            </a:r>
            <a:endParaRPr lang="pt-BR" sz="3600" b="0" dirty="0">
              <a:solidFill>
                <a:schemeClr val="tx2"/>
              </a:solidFill>
              <a:latin typeface="Baloo 2" panose="03080502040302020200" pitchFamily="66" charset="77"/>
              <a:cs typeface="Baloo 2" panose="03080502040302020200" pitchFamily="66" charset="77"/>
            </a:endParaRP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9252">
            <a:off x="9933648" y="4678022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35793">
            <a:off x="1279689" y="4400227"/>
            <a:ext cx="1235794" cy="1235794"/>
          </a:xfrm>
          <a:prstGeom prst="rect">
            <a:avLst/>
          </a:prstGeom>
        </p:spPr>
      </p:pic>
      <p:pic>
        <p:nvPicPr>
          <p:cNvPr id="49" name="Imagem 48" descr="Uma imagem contendo Diagrama&#10;&#10;Descrição gerada automaticamente">
            <a:extLst>
              <a:ext uri="{FF2B5EF4-FFF2-40B4-BE49-F238E27FC236}">
                <a16:creationId xmlns:a16="http://schemas.microsoft.com/office/drawing/2014/main" id="{FC7EC4ED-ED57-9DC8-A741-2FA54C8CD7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56" r="6363"/>
          <a:stretch/>
        </p:blipFill>
        <p:spPr>
          <a:xfrm>
            <a:off x="318914" y="881422"/>
            <a:ext cx="11609460" cy="57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8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6024000" y="713271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5800872" y="713275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5587371" y="713279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5383495" y="713283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52" name="Título 1">
            <a:extLst>
              <a:ext uri="{FF2B5EF4-FFF2-40B4-BE49-F238E27FC236}">
                <a16:creationId xmlns:a16="http://schemas.microsoft.com/office/drawing/2014/main" id="{EBAB4E21-C565-8F44-B7DF-1049E5F1941F}"/>
              </a:ext>
            </a:extLst>
          </p:cNvPr>
          <p:cNvSpPr txBox="1">
            <a:spLocks/>
          </p:cNvSpPr>
          <p:nvPr/>
        </p:nvSpPr>
        <p:spPr>
          <a:xfrm>
            <a:off x="2861053" y="196231"/>
            <a:ext cx="6167637" cy="60478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Baloo 2 ExtraBold" panose="03080502040302020200" pitchFamily="66" charset="77"/>
                <a:ea typeface="+mj-ea"/>
                <a:cs typeface="Baloo 2 ExtraBold" panose="03080502040302020200" pitchFamily="66" charset="77"/>
              </a:defRPr>
            </a:lvl1pPr>
          </a:lstStyle>
          <a:p>
            <a:r>
              <a:rPr lang="pt-BR" sz="3600" dirty="0">
                <a:solidFill>
                  <a:schemeClr val="tx2"/>
                </a:solidFill>
              </a:rPr>
              <a:t>Projeto de Interface</a:t>
            </a:r>
            <a:endParaRPr lang="pt-BR" sz="3600" b="0" dirty="0">
              <a:solidFill>
                <a:schemeClr val="tx2"/>
              </a:solidFill>
              <a:latin typeface="Baloo 2" panose="03080502040302020200" pitchFamily="66" charset="77"/>
              <a:cs typeface="Baloo 2" panose="03080502040302020200" pitchFamily="66" charset="77"/>
            </a:endParaRP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9252">
            <a:off x="9933648" y="4678022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35793">
            <a:off x="1279689" y="4400227"/>
            <a:ext cx="1235794" cy="1235794"/>
          </a:xfrm>
          <a:prstGeom prst="rect">
            <a:avLst/>
          </a:prstGeom>
        </p:spPr>
      </p:pic>
      <p:pic>
        <p:nvPicPr>
          <p:cNvPr id="42" name="Imagem 4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A759AA2-88B6-404D-BA3D-B54870D278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99" t="1" r="13556" b="1410"/>
          <a:stretch/>
        </p:blipFill>
        <p:spPr>
          <a:xfrm>
            <a:off x="2648059" y="966974"/>
            <a:ext cx="6460213" cy="468282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E7362FC9-8CF2-4307-3F6B-8DFE5CA697F4}"/>
              </a:ext>
            </a:extLst>
          </p:cNvPr>
          <p:cNvSpPr txBox="1"/>
          <p:nvPr/>
        </p:nvSpPr>
        <p:spPr>
          <a:xfrm>
            <a:off x="2556379" y="5684940"/>
            <a:ext cx="1801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Nunito Light" pitchFamily="2" charset="77"/>
              </a:rPr>
              <a:t>Modelo Baixa Fidelidade</a:t>
            </a:r>
          </a:p>
        </p:txBody>
      </p:sp>
    </p:spTree>
    <p:extLst>
      <p:ext uri="{BB962C8B-B14F-4D97-AF65-F5344CB8AC3E}">
        <p14:creationId xmlns:p14="http://schemas.microsoft.com/office/powerpoint/2010/main" val="3892850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11421419" y="330692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11198291" y="330696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10984790" y="330700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10780914" y="330704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BE583F6-F83F-7D43-A8E7-4AB544E0D3C0}"/>
              </a:ext>
            </a:extLst>
          </p:cNvPr>
          <p:cNvSpPr txBox="1"/>
          <p:nvPr/>
        </p:nvSpPr>
        <p:spPr>
          <a:xfrm>
            <a:off x="10683704" y="0"/>
            <a:ext cx="124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Baloo 2 ExtraBold" pitchFamily="2" charset="0"/>
                <a:cs typeface="Baloo 2 ExtraBold" pitchFamily="2" charset="0"/>
              </a:rPr>
              <a:t>Pet in a flat</a:t>
            </a: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9252">
            <a:off x="9932935" y="4901196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35793">
            <a:off x="1279689" y="4400227"/>
            <a:ext cx="1235794" cy="1235794"/>
          </a:xfrm>
          <a:prstGeom prst="rect">
            <a:avLst/>
          </a:prstGeom>
        </p:spPr>
      </p:pic>
      <p:pic>
        <p:nvPicPr>
          <p:cNvPr id="40" name="Imagem 3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101B66-6B64-19BF-EF7C-93E6AB5D72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648" r="10676"/>
          <a:stretch/>
        </p:blipFill>
        <p:spPr>
          <a:xfrm>
            <a:off x="5830032" y="592060"/>
            <a:ext cx="6165054" cy="5252974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91FF95B8-2017-C635-390D-F8E9A9DF5BB4}"/>
              </a:ext>
            </a:extLst>
          </p:cNvPr>
          <p:cNvSpPr txBox="1"/>
          <p:nvPr/>
        </p:nvSpPr>
        <p:spPr>
          <a:xfrm>
            <a:off x="8143131" y="5845034"/>
            <a:ext cx="2582496" cy="270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Nunito Light" pitchFamily="2" charset="77"/>
              </a:rPr>
              <a:t>Página Sobre nós</a:t>
            </a:r>
          </a:p>
        </p:txBody>
      </p:sp>
      <p:pic>
        <p:nvPicPr>
          <p:cNvPr id="42" name="Imagem 4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6229B4A2-BA7B-4C8A-46A1-1A6F0120B3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1528" y="112364"/>
            <a:ext cx="4824716" cy="6512642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BB85560E-BBA5-031F-BC4B-C1D940BF4917}"/>
              </a:ext>
            </a:extLst>
          </p:cNvPr>
          <p:cNvSpPr txBox="1"/>
          <p:nvPr/>
        </p:nvSpPr>
        <p:spPr>
          <a:xfrm>
            <a:off x="2129323" y="6596390"/>
            <a:ext cx="1078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Nunito Light" pitchFamily="2" charset="77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4516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869033" y="455704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645905" y="455708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432404" y="455712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228528" y="455716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BE583F6-F83F-7D43-A8E7-4AB544E0D3C0}"/>
              </a:ext>
            </a:extLst>
          </p:cNvPr>
          <p:cNvSpPr txBox="1"/>
          <p:nvPr/>
        </p:nvSpPr>
        <p:spPr>
          <a:xfrm>
            <a:off x="131318" y="125012"/>
            <a:ext cx="124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Baloo 2 ExtraBold" pitchFamily="2" charset="0"/>
                <a:cs typeface="Baloo 2 ExtraBold" pitchFamily="2" charset="0"/>
              </a:rPr>
              <a:t>Pet in a flat</a:t>
            </a: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9252">
            <a:off x="9933648" y="4678022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35793">
            <a:off x="1279689" y="4400227"/>
            <a:ext cx="1235794" cy="1235794"/>
          </a:xfrm>
          <a:prstGeom prst="rect">
            <a:avLst/>
          </a:prstGeom>
        </p:spPr>
      </p:pic>
      <p:pic>
        <p:nvPicPr>
          <p:cNvPr id="41" name="Imagem 4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B0005A5-1F55-398E-9601-86924128C9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4122" y="581803"/>
            <a:ext cx="9599085" cy="5608790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B6026C40-D7CE-6C05-B148-B9F5ABE6BE7C}"/>
              </a:ext>
            </a:extLst>
          </p:cNvPr>
          <p:cNvSpPr txBox="1"/>
          <p:nvPr/>
        </p:nvSpPr>
        <p:spPr>
          <a:xfrm>
            <a:off x="5409170" y="6322495"/>
            <a:ext cx="1801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Nunito Light" pitchFamily="2" charset="77"/>
              </a:rPr>
              <a:t>Página de Cadastro</a:t>
            </a:r>
          </a:p>
        </p:txBody>
      </p:sp>
    </p:spTree>
    <p:extLst>
      <p:ext uri="{BB962C8B-B14F-4D97-AF65-F5344CB8AC3E}">
        <p14:creationId xmlns:p14="http://schemas.microsoft.com/office/powerpoint/2010/main" val="261196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869033" y="455704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645905" y="455708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432404" y="455712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228528" y="455716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BE583F6-F83F-7D43-A8E7-4AB544E0D3C0}"/>
              </a:ext>
            </a:extLst>
          </p:cNvPr>
          <p:cNvSpPr txBox="1"/>
          <p:nvPr/>
        </p:nvSpPr>
        <p:spPr>
          <a:xfrm>
            <a:off x="131318" y="125012"/>
            <a:ext cx="124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Baloo 2 ExtraBold" pitchFamily="2" charset="0"/>
                <a:cs typeface="Baloo 2 ExtraBold" pitchFamily="2" charset="0"/>
              </a:rPr>
              <a:t>Pet in a flat</a:t>
            </a: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9252">
            <a:off x="9933648" y="4678022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35793">
            <a:off x="1279689" y="4400227"/>
            <a:ext cx="1235794" cy="1235794"/>
          </a:xfrm>
          <a:prstGeom prst="rect">
            <a:avLst/>
          </a:prstGeom>
        </p:spPr>
      </p:pic>
      <p:pic>
        <p:nvPicPr>
          <p:cNvPr id="40" name="Imagem 3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64DE31-0801-7617-34DE-E7D1E5441A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2387" y="581803"/>
            <a:ext cx="9955755" cy="5858608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9CD7DC58-95B1-067D-2FED-F1912CE73960}"/>
              </a:ext>
            </a:extLst>
          </p:cNvPr>
          <p:cNvSpPr txBox="1"/>
          <p:nvPr/>
        </p:nvSpPr>
        <p:spPr>
          <a:xfrm>
            <a:off x="5896304" y="6523871"/>
            <a:ext cx="12402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Nunito Light" pitchFamily="2" charset="77"/>
              </a:rPr>
              <a:t>Página de login </a:t>
            </a:r>
          </a:p>
        </p:txBody>
      </p:sp>
    </p:spTree>
    <p:extLst>
      <p:ext uri="{BB962C8B-B14F-4D97-AF65-F5344CB8AC3E}">
        <p14:creationId xmlns:p14="http://schemas.microsoft.com/office/powerpoint/2010/main" val="306026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869033" y="455704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645905" y="455708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432404" y="455712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228528" y="455716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BE583F6-F83F-7D43-A8E7-4AB544E0D3C0}"/>
              </a:ext>
            </a:extLst>
          </p:cNvPr>
          <p:cNvSpPr txBox="1"/>
          <p:nvPr/>
        </p:nvSpPr>
        <p:spPr>
          <a:xfrm>
            <a:off x="131318" y="125012"/>
            <a:ext cx="124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Baloo 2 ExtraBold" pitchFamily="2" charset="0"/>
                <a:cs typeface="Baloo 2 ExtraBold" pitchFamily="2" charset="0"/>
              </a:rPr>
              <a:t>Pet in a flat</a:t>
            </a: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9252">
            <a:off x="9933648" y="4678022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635793">
            <a:off x="1279689" y="4400227"/>
            <a:ext cx="1235794" cy="1235794"/>
          </a:xfrm>
          <a:prstGeom prst="rect">
            <a:avLst/>
          </a:prstGeom>
        </p:spPr>
      </p:pic>
      <p:pic>
        <p:nvPicPr>
          <p:cNvPr id="40" name="Imagem 3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789108E-5EEC-BF5F-B704-AD7CECF94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8894" y="125012"/>
            <a:ext cx="5014856" cy="6399429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D706ABE6-1F94-1329-3044-671D350AEFE8}"/>
              </a:ext>
            </a:extLst>
          </p:cNvPr>
          <p:cNvSpPr txBox="1"/>
          <p:nvPr/>
        </p:nvSpPr>
        <p:spPr>
          <a:xfrm>
            <a:off x="5195163" y="6524441"/>
            <a:ext cx="1801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Nunito Light" pitchFamily="2" charset="77"/>
              </a:rPr>
              <a:t>Página de Editar Perfil</a:t>
            </a:r>
          </a:p>
        </p:txBody>
      </p:sp>
    </p:spTree>
    <p:extLst>
      <p:ext uri="{BB962C8B-B14F-4D97-AF65-F5344CB8AC3E}">
        <p14:creationId xmlns:p14="http://schemas.microsoft.com/office/powerpoint/2010/main" val="16163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T4">
            <a:extLst>
              <a:ext uri="{FF2B5EF4-FFF2-40B4-BE49-F238E27FC236}">
                <a16:creationId xmlns:a16="http://schemas.microsoft.com/office/drawing/2014/main" id="{A7AF731B-B7CA-DA42-961E-836781E33AFD}"/>
              </a:ext>
            </a:extLst>
          </p:cNvPr>
          <p:cNvGrpSpPr>
            <a:grpSpLocks noChangeAspect="1"/>
          </p:cNvGrpSpPr>
          <p:nvPr/>
        </p:nvGrpSpPr>
        <p:grpSpPr>
          <a:xfrm>
            <a:off x="869033" y="455704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A5086A16-D4B9-784C-B792-DDB56A82B450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" name="Forma Livre 4">
              <a:extLst>
                <a:ext uri="{FF2B5EF4-FFF2-40B4-BE49-F238E27FC236}">
                  <a16:creationId xmlns:a16="http://schemas.microsoft.com/office/drawing/2014/main" id="{EA81AC2F-3AA7-844B-903D-EBE5208FD876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" name="Forma Livre 5">
              <a:extLst>
                <a:ext uri="{FF2B5EF4-FFF2-40B4-BE49-F238E27FC236}">
                  <a16:creationId xmlns:a16="http://schemas.microsoft.com/office/drawing/2014/main" id="{E72DF567-2336-124F-A824-BC6547DACA12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7" name="Gráfico 18">
              <a:extLst>
                <a:ext uri="{FF2B5EF4-FFF2-40B4-BE49-F238E27FC236}">
                  <a16:creationId xmlns:a16="http://schemas.microsoft.com/office/drawing/2014/main" id="{C5157602-F2B3-984F-9691-D6560313A37F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8" name="Forma Livre 7">
                <a:extLst>
                  <a:ext uri="{FF2B5EF4-FFF2-40B4-BE49-F238E27FC236}">
                    <a16:creationId xmlns:a16="http://schemas.microsoft.com/office/drawing/2014/main" id="{6C1917AE-341E-7147-BBCF-E1D9B9539B9A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" name="Forma Livre 8">
                <a:extLst>
                  <a:ext uri="{FF2B5EF4-FFF2-40B4-BE49-F238E27FC236}">
                    <a16:creationId xmlns:a16="http://schemas.microsoft.com/office/drawing/2014/main" id="{D8439EEC-65D5-F24E-A484-224B9DBE6216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" name="Forma Livre 9">
                <a:extLst>
                  <a:ext uri="{FF2B5EF4-FFF2-40B4-BE49-F238E27FC236}">
                    <a16:creationId xmlns:a16="http://schemas.microsoft.com/office/drawing/2014/main" id="{8253F069-B675-1F40-AD3F-F0737E6A40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" name="Forma Livre 10">
                <a:extLst>
                  <a:ext uri="{FF2B5EF4-FFF2-40B4-BE49-F238E27FC236}">
                    <a16:creationId xmlns:a16="http://schemas.microsoft.com/office/drawing/2014/main" id="{CE1FC477-8113-F14B-A149-2ACEFDA8002B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12" name="PT3">
            <a:extLst>
              <a:ext uri="{FF2B5EF4-FFF2-40B4-BE49-F238E27FC236}">
                <a16:creationId xmlns:a16="http://schemas.microsoft.com/office/drawing/2014/main" id="{AD731017-87DC-824F-818F-22B1D8F17C3A}"/>
              </a:ext>
            </a:extLst>
          </p:cNvPr>
          <p:cNvGrpSpPr>
            <a:grpSpLocks noChangeAspect="1"/>
          </p:cNvGrpSpPr>
          <p:nvPr/>
        </p:nvGrpSpPr>
        <p:grpSpPr>
          <a:xfrm>
            <a:off x="645905" y="455708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13" name="Forma Livre 12">
              <a:extLst>
                <a:ext uri="{FF2B5EF4-FFF2-40B4-BE49-F238E27FC236}">
                  <a16:creationId xmlns:a16="http://schemas.microsoft.com/office/drawing/2014/main" id="{62FB50A0-A6A6-4D44-9A23-BB9C7154CE11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902A7CFD-FFA7-314A-9E5A-9D78E49E5CB9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888C144-AD7C-F241-AC89-E0E965088B88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16" name="Gráfico 18">
              <a:extLst>
                <a:ext uri="{FF2B5EF4-FFF2-40B4-BE49-F238E27FC236}">
                  <a16:creationId xmlns:a16="http://schemas.microsoft.com/office/drawing/2014/main" id="{67A489AA-8C29-644A-A97E-206FC534DEBB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17" name="Forma Livre 16">
                <a:extLst>
                  <a:ext uri="{FF2B5EF4-FFF2-40B4-BE49-F238E27FC236}">
                    <a16:creationId xmlns:a16="http://schemas.microsoft.com/office/drawing/2014/main" id="{29747216-BF15-0745-8773-76A20393592F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8" name="Forma Livre 17">
                <a:extLst>
                  <a:ext uri="{FF2B5EF4-FFF2-40B4-BE49-F238E27FC236}">
                    <a16:creationId xmlns:a16="http://schemas.microsoft.com/office/drawing/2014/main" id="{9EA19433-7D72-4249-AB55-2C362AA348EB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 18">
                <a:extLst>
                  <a:ext uri="{FF2B5EF4-FFF2-40B4-BE49-F238E27FC236}">
                    <a16:creationId xmlns:a16="http://schemas.microsoft.com/office/drawing/2014/main" id="{CE6449B9-20D9-7545-ADD2-BB31AA2D24B1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 19">
                <a:extLst>
                  <a:ext uri="{FF2B5EF4-FFF2-40B4-BE49-F238E27FC236}">
                    <a16:creationId xmlns:a16="http://schemas.microsoft.com/office/drawing/2014/main" id="{5D7DCF36-7D88-3141-A474-89889CDECB15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 dirty="0"/>
              </a:p>
            </p:txBody>
          </p:sp>
        </p:grpSp>
      </p:grpSp>
      <p:grpSp>
        <p:nvGrpSpPr>
          <p:cNvPr id="21" name="PT2">
            <a:extLst>
              <a:ext uri="{FF2B5EF4-FFF2-40B4-BE49-F238E27FC236}">
                <a16:creationId xmlns:a16="http://schemas.microsoft.com/office/drawing/2014/main" id="{F38A3093-D0EB-2342-A5F6-3E08F4A1D8A8}"/>
              </a:ext>
            </a:extLst>
          </p:cNvPr>
          <p:cNvGrpSpPr>
            <a:grpSpLocks noChangeAspect="1"/>
          </p:cNvGrpSpPr>
          <p:nvPr/>
        </p:nvGrpSpPr>
        <p:grpSpPr>
          <a:xfrm>
            <a:off x="432404" y="455712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81321229-1E68-C341-A4E4-39B64FC8AD38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DE6A311E-CEA8-7246-A195-ADD053C7954C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4" name="Forma Livre 23">
              <a:extLst>
                <a:ext uri="{FF2B5EF4-FFF2-40B4-BE49-F238E27FC236}">
                  <a16:creationId xmlns:a16="http://schemas.microsoft.com/office/drawing/2014/main" id="{174F4ED8-92F3-6945-83C1-7C1C57A9CC8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25" name="Gráfico 18">
              <a:extLst>
                <a:ext uri="{FF2B5EF4-FFF2-40B4-BE49-F238E27FC236}">
                  <a16:creationId xmlns:a16="http://schemas.microsoft.com/office/drawing/2014/main" id="{A7225B35-63FD-7643-895E-969BE20BF3A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26" name="Forma Livre 25">
                <a:extLst>
                  <a:ext uri="{FF2B5EF4-FFF2-40B4-BE49-F238E27FC236}">
                    <a16:creationId xmlns:a16="http://schemas.microsoft.com/office/drawing/2014/main" id="{E490171F-1FA5-894E-8119-A1EF91707146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 26">
                <a:extLst>
                  <a:ext uri="{FF2B5EF4-FFF2-40B4-BE49-F238E27FC236}">
                    <a16:creationId xmlns:a16="http://schemas.microsoft.com/office/drawing/2014/main" id="{D805AA0E-4738-3443-A94D-730BB1BCC9E4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 27">
                <a:extLst>
                  <a:ext uri="{FF2B5EF4-FFF2-40B4-BE49-F238E27FC236}">
                    <a16:creationId xmlns:a16="http://schemas.microsoft.com/office/drawing/2014/main" id="{A62CA89F-D4CC-2E48-AEFD-E30BB0D28686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9" name="Forma Livre 28">
                <a:extLst>
                  <a:ext uri="{FF2B5EF4-FFF2-40B4-BE49-F238E27FC236}">
                    <a16:creationId xmlns:a16="http://schemas.microsoft.com/office/drawing/2014/main" id="{F0821B37-554F-004E-BC3E-873D485BC36D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PT1">
            <a:extLst>
              <a:ext uri="{FF2B5EF4-FFF2-40B4-BE49-F238E27FC236}">
                <a16:creationId xmlns:a16="http://schemas.microsoft.com/office/drawing/2014/main" id="{CFC9FFB1-5167-DE4C-AD6B-E79AE54683D4}"/>
              </a:ext>
            </a:extLst>
          </p:cNvPr>
          <p:cNvGrpSpPr>
            <a:grpSpLocks noChangeAspect="1"/>
          </p:cNvGrpSpPr>
          <p:nvPr/>
        </p:nvGrpSpPr>
        <p:grpSpPr>
          <a:xfrm>
            <a:off x="228528" y="455716"/>
            <a:ext cx="144000" cy="126101"/>
            <a:chOff x="2857494" y="196837"/>
            <a:chExt cx="6477001" cy="5671903"/>
          </a:xfrm>
          <a:effectLst>
            <a:outerShdw blurRad="25400" dist="12700" dir="2700000" algn="tl" rotWithShape="0">
              <a:prstClr val="black">
                <a:alpha val="27000"/>
              </a:prstClr>
            </a:outerShdw>
          </a:effectLst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61EA35B2-6615-0147-A6E1-4DFEA8CC8086}"/>
                </a:ext>
              </a:extLst>
            </p:cNvPr>
            <p:cNvSpPr/>
            <p:nvPr/>
          </p:nvSpPr>
          <p:spPr>
            <a:xfrm>
              <a:off x="3672869" y="2503169"/>
              <a:ext cx="4376076" cy="3365571"/>
            </a:xfrm>
            <a:custGeom>
              <a:avLst/>
              <a:gdLst>
                <a:gd name="connsiteX0" fmla="*/ 4373669 w 4376076"/>
                <a:gd name="connsiteY0" fmla="*/ 2433730 h 3365571"/>
                <a:gd name="connsiteX1" fmla="*/ 4136373 w 4376076"/>
                <a:gd name="connsiteY1" fmla="*/ 3015151 h 3365571"/>
                <a:gd name="connsiteX2" fmla="*/ 3599908 w 4376076"/>
                <a:gd name="connsiteY2" fmla="*/ 3340155 h 3365571"/>
                <a:gd name="connsiteX3" fmla="*/ 3376553 w 4376076"/>
                <a:gd name="connsiteY3" fmla="*/ 3365505 h 3365571"/>
                <a:gd name="connsiteX4" fmla="*/ 2975991 w 4376076"/>
                <a:gd name="connsiteY4" fmla="*/ 3280683 h 3365571"/>
                <a:gd name="connsiteX5" fmla="*/ 2188061 w 4376076"/>
                <a:gd name="connsiteY5" fmla="*/ 3115209 h 3365571"/>
                <a:gd name="connsiteX6" fmla="*/ 1413022 w 4376076"/>
                <a:gd name="connsiteY6" fmla="*/ 3274992 h 3365571"/>
                <a:gd name="connsiteX7" fmla="*/ 1400081 w 4376076"/>
                <a:gd name="connsiteY7" fmla="*/ 3280683 h 3365571"/>
                <a:gd name="connsiteX8" fmla="*/ 775911 w 4376076"/>
                <a:gd name="connsiteY8" fmla="*/ 3340155 h 3365571"/>
                <a:gd name="connsiteX9" fmla="*/ 239455 w 4376076"/>
                <a:gd name="connsiteY9" fmla="*/ 3014999 h 3365571"/>
                <a:gd name="connsiteX10" fmla="*/ 2409 w 4376076"/>
                <a:gd name="connsiteY10" fmla="*/ 2433628 h 3365571"/>
                <a:gd name="connsiteX11" fmla="*/ 157920 w 4376076"/>
                <a:gd name="connsiteY11" fmla="*/ 1825221 h 3365571"/>
                <a:gd name="connsiteX12" fmla="*/ 860213 w 4376076"/>
                <a:gd name="connsiteY12" fmla="*/ 727490 h 3365571"/>
                <a:gd name="connsiteX13" fmla="*/ 2188061 w 4376076"/>
                <a:gd name="connsiteY13" fmla="*/ 0 h 3365571"/>
                <a:gd name="connsiteX14" fmla="*/ 3515859 w 4376076"/>
                <a:gd name="connsiteY14" fmla="*/ 727490 h 3365571"/>
                <a:gd name="connsiteX15" fmla="*/ 4218158 w 4376076"/>
                <a:gd name="connsiteY15" fmla="*/ 1825221 h 3365571"/>
                <a:gd name="connsiteX16" fmla="*/ 4373669 w 4376076"/>
                <a:gd name="connsiteY16" fmla="*/ 2433730 h 336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76076" h="3365571">
                  <a:moveTo>
                    <a:pt x="4373669" y="2433730"/>
                  </a:moveTo>
                  <a:cubicBezTo>
                    <a:pt x="4358893" y="2649549"/>
                    <a:pt x="4276755" y="2850666"/>
                    <a:pt x="4136373" y="3015151"/>
                  </a:cubicBezTo>
                  <a:cubicBezTo>
                    <a:pt x="3996030" y="3179624"/>
                    <a:pt x="3810524" y="3291976"/>
                    <a:pt x="3599908" y="3340155"/>
                  </a:cubicBezTo>
                  <a:cubicBezTo>
                    <a:pt x="3525739" y="3357127"/>
                    <a:pt x="3450975" y="3365505"/>
                    <a:pt x="3376553" y="3365505"/>
                  </a:cubicBezTo>
                  <a:cubicBezTo>
                    <a:pt x="3239625" y="3365505"/>
                    <a:pt x="3103924" y="3337126"/>
                    <a:pt x="2975991" y="3280683"/>
                  </a:cubicBezTo>
                  <a:cubicBezTo>
                    <a:pt x="2725551" y="3170371"/>
                    <a:pt x="2456831" y="3115209"/>
                    <a:pt x="2188061" y="3115209"/>
                  </a:cubicBezTo>
                  <a:cubicBezTo>
                    <a:pt x="1923933" y="3115209"/>
                    <a:pt x="1659806" y="3168444"/>
                    <a:pt x="1413022" y="3274992"/>
                  </a:cubicBezTo>
                  <a:lnTo>
                    <a:pt x="1400081" y="3280683"/>
                  </a:lnTo>
                  <a:cubicBezTo>
                    <a:pt x="1202267" y="3367774"/>
                    <a:pt x="986527" y="3388320"/>
                    <a:pt x="775911" y="3340155"/>
                  </a:cubicBezTo>
                  <a:cubicBezTo>
                    <a:pt x="565446" y="3291824"/>
                    <a:pt x="379944" y="3179485"/>
                    <a:pt x="239455" y="3014999"/>
                  </a:cubicBezTo>
                  <a:cubicBezTo>
                    <a:pt x="99214" y="2850425"/>
                    <a:pt x="17234" y="2649448"/>
                    <a:pt x="2409" y="2433628"/>
                  </a:cubicBezTo>
                  <a:cubicBezTo>
                    <a:pt x="-12415" y="2217808"/>
                    <a:pt x="41398" y="2007325"/>
                    <a:pt x="157920" y="1825221"/>
                  </a:cubicBezTo>
                  <a:lnTo>
                    <a:pt x="860213" y="727490"/>
                  </a:lnTo>
                  <a:cubicBezTo>
                    <a:pt x="1151665" y="271971"/>
                    <a:pt x="1648041" y="0"/>
                    <a:pt x="2188061" y="0"/>
                  </a:cubicBezTo>
                  <a:cubicBezTo>
                    <a:pt x="2728068" y="0"/>
                    <a:pt x="3224406" y="271971"/>
                    <a:pt x="3515859" y="727490"/>
                  </a:cubicBezTo>
                  <a:lnTo>
                    <a:pt x="4218158" y="1825221"/>
                  </a:lnTo>
                  <a:cubicBezTo>
                    <a:pt x="4334719" y="2007426"/>
                    <a:pt x="4388483" y="2217808"/>
                    <a:pt x="4373669" y="243373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F3F88443-A89D-1644-A4AE-057BCE3A03B1}"/>
                </a:ext>
              </a:extLst>
            </p:cNvPr>
            <p:cNvSpPr/>
            <p:nvPr/>
          </p:nvSpPr>
          <p:spPr>
            <a:xfrm>
              <a:off x="2857494" y="1450368"/>
              <a:ext cx="1661843" cy="1827417"/>
            </a:xfrm>
            <a:custGeom>
              <a:avLst/>
              <a:gdLst>
                <a:gd name="connsiteX0" fmla="*/ 1162507 w 1661843"/>
                <a:gd name="connsiteY0" fmla="*/ 1778846 h 1827417"/>
                <a:gd name="connsiteX1" fmla="*/ 1609426 w 1661843"/>
                <a:gd name="connsiteY1" fmla="*/ 1303883 h 1827417"/>
                <a:gd name="connsiteX2" fmla="*/ 1591981 w 1661843"/>
                <a:gd name="connsiteY2" fmla="*/ 620414 h 1827417"/>
                <a:gd name="connsiteX3" fmla="*/ 1147583 w 1661843"/>
                <a:gd name="connsiteY3" fmla="*/ 101721 h 1827417"/>
                <a:gd name="connsiteX4" fmla="*/ 498410 w 1661843"/>
                <a:gd name="connsiteY4" fmla="*/ 49284 h 1827417"/>
                <a:gd name="connsiteX5" fmla="*/ 69187 w 1661843"/>
                <a:gd name="connsiteY5" fmla="*/ 1207780 h 1827417"/>
                <a:gd name="connsiteX6" fmla="*/ 900951 w 1661843"/>
                <a:gd name="connsiteY6" fmla="*/ 1827418 h 1827417"/>
                <a:gd name="connsiteX7" fmla="*/ 1162507 w 1661843"/>
                <a:gd name="connsiteY7" fmla="*/ 1778846 h 182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1843" h="1827417">
                  <a:moveTo>
                    <a:pt x="1162507" y="1778846"/>
                  </a:moveTo>
                  <a:cubicBezTo>
                    <a:pt x="1371434" y="1698448"/>
                    <a:pt x="1530159" y="1529754"/>
                    <a:pt x="1609426" y="1303883"/>
                  </a:cubicBezTo>
                  <a:cubicBezTo>
                    <a:pt x="1684886" y="1088849"/>
                    <a:pt x="1678700" y="846133"/>
                    <a:pt x="1591981" y="620414"/>
                  </a:cubicBezTo>
                  <a:cubicBezTo>
                    <a:pt x="1505199" y="394733"/>
                    <a:pt x="1347373" y="210550"/>
                    <a:pt x="1147583" y="101721"/>
                  </a:cubicBezTo>
                  <a:cubicBezTo>
                    <a:pt x="937617" y="-12654"/>
                    <a:pt x="706994" y="-31220"/>
                    <a:pt x="498410" y="49284"/>
                  </a:cubicBezTo>
                  <a:cubicBezTo>
                    <a:pt x="78774" y="210943"/>
                    <a:pt x="-113799" y="730574"/>
                    <a:pt x="69187" y="1207780"/>
                  </a:cubicBezTo>
                  <a:cubicBezTo>
                    <a:pt x="215358" y="1587629"/>
                    <a:pt x="556277" y="1827418"/>
                    <a:pt x="900951" y="1827418"/>
                  </a:cubicBezTo>
                  <a:cubicBezTo>
                    <a:pt x="988960" y="1827418"/>
                    <a:pt x="1077215" y="1811776"/>
                    <a:pt x="1162507" y="177884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62C096AD-D28C-2C4D-9E3B-B8FCDCDDB296}"/>
                </a:ext>
              </a:extLst>
            </p:cNvPr>
            <p:cNvSpPr/>
            <p:nvPr/>
          </p:nvSpPr>
          <p:spPr>
            <a:xfrm>
              <a:off x="4431335" y="196837"/>
              <a:ext cx="1902795" cy="2172406"/>
            </a:xfrm>
            <a:custGeom>
              <a:avLst/>
              <a:gdLst>
                <a:gd name="connsiteX0" fmla="*/ 1902796 w 1902795"/>
                <a:gd name="connsiteY0" fmla="*/ 1086349 h 2172406"/>
                <a:gd name="connsiteX1" fmla="*/ 1429595 w 1902795"/>
                <a:gd name="connsiteY1" fmla="*/ 2024804 h 2172406"/>
                <a:gd name="connsiteX2" fmla="*/ 951297 w 1902795"/>
                <a:gd name="connsiteY2" fmla="*/ 2172406 h 2172406"/>
                <a:gd name="connsiteX3" fmla="*/ 0 w 1902795"/>
                <a:gd name="connsiteY3" fmla="*/ 1086349 h 2172406"/>
                <a:gd name="connsiteX4" fmla="*/ 951297 w 1902795"/>
                <a:gd name="connsiteY4" fmla="*/ 0 h 2172406"/>
                <a:gd name="connsiteX5" fmla="*/ 1429595 w 1902795"/>
                <a:gd name="connsiteY5" fmla="*/ 147596 h 2172406"/>
                <a:gd name="connsiteX6" fmla="*/ 1902796 w 1902795"/>
                <a:gd name="connsiteY6" fmla="*/ 1086349 h 217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2795" h="2172406">
                  <a:moveTo>
                    <a:pt x="1902796" y="1086349"/>
                  </a:moveTo>
                  <a:cubicBezTo>
                    <a:pt x="1902796" y="1486262"/>
                    <a:pt x="1712306" y="1836363"/>
                    <a:pt x="1429595" y="2024804"/>
                  </a:cubicBezTo>
                  <a:cubicBezTo>
                    <a:pt x="1288961" y="2118625"/>
                    <a:pt x="1125442" y="2172406"/>
                    <a:pt x="951297" y="2172406"/>
                  </a:cubicBezTo>
                  <a:cubicBezTo>
                    <a:pt x="426761" y="2172406"/>
                    <a:pt x="0" y="1685098"/>
                    <a:pt x="0" y="1086349"/>
                  </a:cubicBezTo>
                  <a:cubicBezTo>
                    <a:pt x="0" y="487300"/>
                    <a:pt x="426761" y="0"/>
                    <a:pt x="951297" y="0"/>
                  </a:cubicBezTo>
                  <a:cubicBezTo>
                    <a:pt x="1125442" y="0"/>
                    <a:pt x="1288961" y="53770"/>
                    <a:pt x="1429595" y="147596"/>
                  </a:cubicBezTo>
                  <a:cubicBezTo>
                    <a:pt x="1712306" y="336040"/>
                    <a:pt x="1902796" y="686240"/>
                    <a:pt x="1902796" y="108634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34" name="Gráfico 18">
              <a:extLst>
                <a:ext uri="{FF2B5EF4-FFF2-40B4-BE49-F238E27FC236}">
                  <a16:creationId xmlns:a16="http://schemas.microsoft.com/office/drawing/2014/main" id="{1866E947-17BC-2F48-A137-8C15425F1FB3}"/>
                </a:ext>
              </a:extLst>
            </p:cNvPr>
            <p:cNvGrpSpPr/>
            <p:nvPr/>
          </p:nvGrpSpPr>
          <p:grpSpPr>
            <a:xfrm>
              <a:off x="5860930" y="344433"/>
              <a:ext cx="3473565" cy="5524240"/>
              <a:chOff x="5860930" y="344433"/>
              <a:chExt cx="3473565" cy="5524240"/>
            </a:xfrm>
            <a:solidFill>
              <a:srgbClr val="8CA52D"/>
            </a:solidFill>
          </p:grpSpPr>
          <p:sp>
            <p:nvSpPr>
              <p:cNvPr id="35" name="Forma Livre 34">
                <a:extLst>
                  <a:ext uri="{FF2B5EF4-FFF2-40B4-BE49-F238E27FC236}">
                    <a16:creationId xmlns:a16="http://schemas.microsoft.com/office/drawing/2014/main" id="{262A5EA2-96B0-3442-9995-E4CAA513E45C}"/>
                  </a:ext>
                </a:extLst>
              </p:cNvPr>
              <p:cNvSpPr/>
              <p:nvPr/>
            </p:nvSpPr>
            <p:spPr>
              <a:xfrm>
                <a:off x="6452649" y="707052"/>
                <a:ext cx="1773566" cy="1968664"/>
              </a:xfrm>
              <a:custGeom>
                <a:avLst/>
                <a:gdLst>
                  <a:gd name="connsiteX0" fmla="*/ 1715788 w 1773566"/>
                  <a:gd name="connsiteY0" fmla="*/ 1260846 h 1968664"/>
                  <a:gd name="connsiteX1" fmla="*/ 818104 w 1773566"/>
                  <a:gd name="connsiteY1" fmla="*/ 1968664 h 1968664"/>
                  <a:gd name="connsiteX2" fmla="*/ 573104 w 1773566"/>
                  <a:gd name="connsiteY2" fmla="*/ 1929003 h 1968664"/>
                  <a:gd name="connsiteX3" fmla="*/ 57258 w 1773566"/>
                  <a:gd name="connsiteY3" fmla="*/ 708481 h 1968664"/>
                  <a:gd name="connsiteX4" fmla="*/ 508321 w 1773566"/>
                  <a:gd name="connsiteY4" fmla="*/ 128989 h 1968664"/>
                  <a:gd name="connsiteX5" fmla="*/ 1199791 w 1773566"/>
                  <a:gd name="connsiteY5" fmla="*/ 40263 h 1968664"/>
                  <a:gd name="connsiteX6" fmla="*/ 1700570 w 1773566"/>
                  <a:gd name="connsiteY6" fmla="*/ 526028 h 1968664"/>
                  <a:gd name="connsiteX7" fmla="*/ 1715788 w 1773566"/>
                  <a:gd name="connsiteY7" fmla="*/ 1260846 h 196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3566" h="1968664">
                    <a:moveTo>
                      <a:pt x="1715788" y="1260846"/>
                    </a:moveTo>
                    <a:cubicBezTo>
                      <a:pt x="1573522" y="1689570"/>
                      <a:pt x="1200677" y="1968664"/>
                      <a:pt x="818104" y="1968664"/>
                    </a:cubicBezTo>
                    <a:cubicBezTo>
                      <a:pt x="736230" y="1968664"/>
                      <a:pt x="653851" y="1955887"/>
                      <a:pt x="573104" y="1929003"/>
                    </a:cubicBezTo>
                    <a:cubicBezTo>
                      <a:pt x="115956" y="1776712"/>
                      <a:pt x="-115508" y="1229158"/>
                      <a:pt x="57258" y="708481"/>
                    </a:cubicBezTo>
                    <a:cubicBezTo>
                      <a:pt x="138993" y="461761"/>
                      <a:pt x="299248" y="255939"/>
                      <a:pt x="508321" y="128989"/>
                    </a:cubicBezTo>
                    <a:cubicBezTo>
                      <a:pt x="727236" y="-3754"/>
                      <a:pt x="972780" y="-35343"/>
                      <a:pt x="1199791" y="40263"/>
                    </a:cubicBezTo>
                    <a:cubicBezTo>
                      <a:pt x="1426853" y="115967"/>
                      <a:pt x="1604654" y="288419"/>
                      <a:pt x="1700570" y="526028"/>
                    </a:cubicBezTo>
                    <a:cubicBezTo>
                      <a:pt x="1792336" y="752991"/>
                      <a:pt x="1797775" y="1013972"/>
                      <a:pt x="1715788" y="126084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6" name="Forma Livre 35">
                <a:extLst>
                  <a:ext uri="{FF2B5EF4-FFF2-40B4-BE49-F238E27FC236}">
                    <a16:creationId xmlns:a16="http://schemas.microsoft.com/office/drawing/2014/main" id="{2B3BB27F-35CA-CE4F-9E2D-B65FBD87B4D7}"/>
                  </a:ext>
                </a:extLst>
              </p:cNvPr>
              <p:cNvSpPr/>
              <p:nvPr/>
            </p:nvSpPr>
            <p:spPr>
              <a:xfrm>
                <a:off x="7623353" y="2364934"/>
                <a:ext cx="1711142" cy="1778424"/>
              </a:xfrm>
              <a:custGeom>
                <a:avLst/>
                <a:gdLst>
                  <a:gd name="connsiteX0" fmla="*/ 1511460 w 1711142"/>
                  <a:gd name="connsiteY0" fmla="*/ 1375354 h 1778424"/>
                  <a:gd name="connsiteX1" fmla="*/ 751892 w 1711142"/>
                  <a:gd name="connsiteY1" fmla="*/ 1778424 h 1778424"/>
                  <a:gd name="connsiteX2" fmla="*/ 305119 w 1711142"/>
                  <a:gd name="connsiteY2" fmla="*/ 1633902 h 1778424"/>
                  <a:gd name="connsiteX3" fmla="*/ 199576 w 1711142"/>
                  <a:gd name="connsiteY3" fmla="*/ 402980 h 1778424"/>
                  <a:gd name="connsiteX4" fmla="*/ 1405804 w 1711142"/>
                  <a:gd name="connsiteY4" fmla="*/ 144179 h 1778424"/>
                  <a:gd name="connsiteX5" fmla="*/ 1405905 w 1711142"/>
                  <a:gd name="connsiteY5" fmla="*/ 144331 h 1778424"/>
                  <a:gd name="connsiteX6" fmla="*/ 1511460 w 1711142"/>
                  <a:gd name="connsiteY6" fmla="*/ 1375354 h 177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1142" h="1778424">
                    <a:moveTo>
                      <a:pt x="1511460" y="1375354"/>
                    </a:moveTo>
                    <a:cubicBezTo>
                      <a:pt x="1318440" y="1636425"/>
                      <a:pt x="1029556" y="1778424"/>
                      <a:pt x="751892" y="1778424"/>
                    </a:cubicBezTo>
                    <a:cubicBezTo>
                      <a:pt x="592523" y="1778424"/>
                      <a:pt x="436872" y="1731792"/>
                      <a:pt x="305119" y="1633902"/>
                    </a:cubicBezTo>
                    <a:cubicBezTo>
                      <a:pt x="-56050" y="1366089"/>
                      <a:pt x="-103400" y="813833"/>
                      <a:pt x="199576" y="402980"/>
                    </a:cubicBezTo>
                    <a:cubicBezTo>
                      <a:pt x="502933" y="-7580"/>
                      <a:pt x="1043939" y="-123634"/>
                      <a:pt x="1405804" y="144179"/>
                    </a:cubicBezTo>
                    <a:lnTo>
                      <a:pt x="1405905" y="144331"/>
                    </a:lnTo>
                    <a:cubicBezTo>
                      <a:pt x="1767238" y="412385"/>
                      <a:pt x="1814576" y="964591"/>
                      <a:pt x="1511460" y="1375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7" name="Forma Livre 36">
                <a:extLst>
                  <a:ext uri="{FF2B5EF4-FFF2-40B4-BE49-F238E27FC236}">
                    <a16:creationId xmlns:a16="http://schemas.microsoft.com/office/drawing/2014/main" id="{0BAAE07E-11AD-6D46-A16D-743A679287E9}"/>
                  </a:ext>
                </a:extLst>
              </p:cNvPr>
              <p:cNvSpPr/>
              <p:nvPr/>
            </p:nvSpPr>
            <p:spPr>
              <a:xfrm>
                <a:off x="5860930" y="344433"/>
                <a:ext cx="473200" cy="1877208"/>
              </a:xfrm>
              <a:custGeom>
                <a:avLst/>
                <a:gdLst>
                  <a:gd name="connsiteX0" fmla="*/ 0 w 473200"/>
                  <a:gd name="connsiteY0" fmla="*/ 1877208 h 1877208"/>
                  <a:gd name="connsiteX1" fmla="*/ 0 w 473200"/>
                  <a:gd name="connsiteY1" fmla="*/ 0 h 1877208"/>
                  <a:gd name="connsiteX2" fmla="*/ 473201 w 473200"/>
                  <a:gd name="connsiteY2" fmla="*/ 938753 h 1877208"/>
                  <a:gd name="connsiteX3" fmla="*/ 0 w 473200"/>
                  <a:gd name="connsiteY3" fmla="*/ 1877208 h 187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3200" h="1877208">
                    <a:moveTo>
                      <a:pt x="0" y="1877208"/>
                    </a:moveTo>
                    <a:lnTo>
                      <a:pt x="0" y="0"/>
                    </a:lnTo>
                    <a:cubicBezTo>
                      <a:pt x="282711" y="188444"/>
                      <a:pt x="473201" y="538644"/>
                      <a:pt x="473201" y="938753"/>
                    </a:cubicBezTo>
                    <a:cubicBezTo>
                      <a:pt x="473201" y="1338667"/>
                      <a:pt x="282711" y="1688767"/>
                      <a:pt x="0" y="18772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8" name="Forma Livre 37">
                <a:extLst>
                  <a:ext uri="{FF2B5EF4-FFF2-40B4-BE49-F238E27FC236}">
                    <a16:creationId xmlns:a16="http://schemas.microsoft.com/office/drawing/2014/main" id="{7267A02E-C431-254E-AB5A-F2034BCF7C76}"/>
                  </a:ext>
                </a:extLst>
              </p:cNvPr>
              <p:cNvSpPr/>
              <p:nvPr/>
            </p:nvSpPr>
            <p:spPr>
              <a:xfrm>
                <a:off x="5860930" y="2503169"/>
                <a:ext cx="2188015" cy="3365504"/>
              </a:xfrm>
              <a:custGeom>
                <a:avLst/>
                <a:gdLst>
                  <a:gd name="connsiteX0" fmla="*/ 2030097 w 2188015"/>
                  <a:gd name="connsiteY0" fmla="*/ 1825221 h 3365504"/>
                  <a:gd name="connsiteX1" fmla="*/ 2185608 w 2188015"/>
                  <a:gd name="connsiteY1" fmla="*/ 2433730 h 3365504"/>
                  <a:gd name="connsiteX2" fmla="*/ 1948312 w 2188015"/>
                  <a:gd name="connsiteY2" fmla="*/ 3015151 h 3365504"/>
                  <a:gd name="connsiteX3" fmla="*/ 1411847 w 2188015"/>
                  <a:gd name="connsiteY3" fmla="*/ 3340155 h 3365504"/>
                  <a:gd name="connsiteX4" fmla="*/ 1188492 w 2188015"/>
                  <a:gd name="connsiteY4" fmla="*/ 3365505 h 3365504"/>
                  <a:gd name="connsiteX5" fmla="*/ 787930 w 2188015"/>
                  <a:gd name="connsiteY5" fmla="*/ 3280683 h 3365504"/>
                  <a:gd name="connsiteX6" fmla="*/ 0 w 2188015"/>
                  <a:gd name="connsiteY6" fmla="*/ 3115209 h 3365504"/>
                  <a:gd name="connsiteX7" fmla="*/ 0 w 2188015"/>
                  <a:gd name="connsiteY7" fmla="*/ 0 h 3365504"/>
                  <a:gd name="connsiteX8" fmla="*/ 1327798 w 2188015"/>
                  <a:gd name="connsiteY8" fmla="*/ 727490 h 336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8015" h="3365504">
                    <a:moveTo>
                      <a:pt x="2030097" y="1825221"/>
                    </a:moveTo>
                    <a:cubicBezTo>
                      <a:pt x="2146658" y="2007426"/>
                      <a:pt x="2200422" y="2217808"/>
                      <a:pt x="2185608" y="2433730"/>
                    </a:cubicBezTo>
                    <a:cubicBezTo>
                      <a:pt x="2170832" y="2649549"/>
                      <a:pt x="2088694" y="2850666"/>
                      <a:pt x="1948312" y="3015151"/>
                    </a:cubicBezTo>
                    <a:cubicBezTo>
                      <a:pt x="1807969" y="3179624"/>
                      <a:pt x="1622463" y="3291976"/>
                      <a:pt x="1411847" y="3340155"/>
                    </a:cubicBezTo>
                    <a:cubicBezTo>
                      <a:pt x="1337678" y="3357127"/>
                      <a:pt x="1262914" y="3365505"/>
                      <a:pt x="1188492" y="3365505"/>
                    </a:cubicBezTo>
                    <a:cubicBezTo>
                      <a:pt x="1051564" y="3365505"/>
                      <a:pt x="915863" y="3337126"/>
                      <a:pt x="787930" y="3280683"/>
                    </a:cubicBezTo>
                    <a:cubicBezTo>
                      <a:pt x="537490" y="3170371"/>
                      <a:pt x="268770" y="3115209"/>
                      <a:pt x="0" y="3115209"/>
                    </a:cubicBezTo>
                    <a:lnTo>
                      <a:pt x="0" y="0"/>
                    </a:lnTo>
                    <a:cubicBezTo>
                      <a:pt x="540007" y="0"/>
                      <a:pt x="1036345" y="271971"/>
                      <a:pt x="1327798" y="7274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BE583F6-F83F-7D43-A8E7-4AB544E0D3C0}"/>
              </a:ext>
            </a:extLst>
          </p:cNvPr>
          <p:cNvSpPr txBox="1"/>
          <p:nvPr/>
        </p:nvSpPr>
        <p:spPr>
          <a:xfrm>
            <a:off x="131318" y="125012"/>
            <a:ext cx="124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Baloo 2 ExtraBold" pitchFamily="2" charset="0"/>
                <a:cs typeface="Baloo 2 ExtraBold" pitchFamily="2" charset="0"/>
              </a:rPr>
              <a:t>Pet in a flat</a:t>
            </a:r>
          </a:p>
        </p:txBody>
      </p:sp>
      <p:pic>
        <p:nvPicPr>
          <p:cNvPr id="97" name="Logo1">
            <a:extLst>
              <a:ext uri="{FF2B5EF4-FFF2-40B4-BE49-F238E27FC236}">
                <a16:creationId xmlns:a16="http://schemas.microsoft.com/office/drawing/2014/main" id="{08A89838-2283-B049-B783-F2881AD6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81763" flipH="1">
            <a:off x="387798" y="5774308"/>
            <a:ext cx="932353" cy="932353"/>
          </a:xfrm>
          <a:prstGeom prst="rect">
            <a:avLst/>
          </a:prstGeom>
        </p:spPr>
      </p:pic>
      <p:pic>
        <p:nvPicPr>
          <p:cNvPr id="98" name="Logo1">
            <a:extLst>
              <a:ext uri="{FF2B5EF4-FFF2-40B4-BE49-F238E27FC236}">
                <a16:creationId xmlns:a16="http://schemas.microsoft.com/office/drawing/2014/main" id="{AA0E4548-90BC-454D-ADF5-5F8889682A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9252">
            <a:off x="9933648" y="4678022"/>
            <a:ext cx="1887676" cy="1887676"/>
          </a:xfrm>
          <a:prstGeom prst="rect">
            <a:avLst/>
          </a:prstGeom>
        </p:spPr>
      </p:pic>
      <p:pic>
        <p:nvPicPr>
          <p:cNvPr id="99" name="Logo1">
            <a:extLst>
              <a:ext uri="{FF2B5EF4-FFF2-40B4-BE49-F238E27FC236}">
                <a16:creationId xmlns:a16="http://schemas.microsoft.com/office/drawing/2014/main" id="{B02C2B04-A8CE-8A4F-B06B-EAD35209D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35219">
            <a:off x="608192" y="3580199"/>
            <a:ext cx="1235794" cy="1235794"/>
          </a:xfrm>
          <a:prstGeom prst="rect">
            <a:avLst/>
          </a:prstGeom>
        </p:spPr>
      </p:pic>
      <p:pic>
        <p:nvPicPr>
          <p:cNvPr id="41" name="Imagem 40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3BBF5AD5-8CF2-1DBE-BF24-8C5F23D59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5176" y="141425"/>
            <a:ext cx="9006975" cy="6398582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940F8682-41E8-1A3A-290B-1E4C015D6356}"/>
              </a:ext>
            </a:extLst>
          </p:cNvPr>
          <p:cNvSpPr txBox="1"/>
          <p:nvPr/>
        </p:nvSpPr>
        <p:spPr>
          <a:xfrm>
            <a:off x="5636598" y="6539658"/>
            <a:ext cx="18016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tx2"/>
                </a:solidFill>
                <a:latin typeface="Nunito Light" pitchFamily="2" charset="77"/>
              </a:rPr>
              <a:t>Página de Perfil </a:t>
            </a:r>
          </a:p>
        </p:txBody>
      </p:sp>
    </p:spTree>
    <p:extLst>
      <p:ext uri="{BB962C8B-B14F-4D97-AF65-F5344CB8AC3E}">
        <p14:creationId xmlns:p14="http://schemas.microsoft.com/office/powerpoint/2010/main" val="60754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PetLover 2">
      <a:dk1>
        <a:srgbClr val="3F403F"/>
      </a:dk1>
      <a:lt1>
        <a:srgbClr val="FFFFFF"/>
      </a:lt1>
      <a:dk2>
        <a:srgbClr val="3F403F"/>
      </a:dk2>
      <a:lt2>
        <a:srgbClr val="FFFFFF"/>
      </a:lt2>
      <a:accent1>
        <a:srgbClr val="573E93"/>
      </a:accent1>
      <a:accent2>
        <a:srgbClr val="8E6293"/>
      </a:accent2>
      <a:accent3>
        <a:srgbClr val="E6267C"/>
      </a:accent3>
      <a:accent4>
        <a:srgbClr val="EF649C"/>
      </a:accent4>
      <a:accent5>
        <a:srgbClr val="FFE162"/>
      </a:accent5>
      <a:accent6>
        <a:srgbClr val="4BDC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Prontos Pet Lover" id="{D7517467-34EB-AF46-82FA-93BB4F3D839A}" vid="{12D0D6F8-A5EA-984B-83C3-F4F0B3AC46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27284</TotalTime>
  <Words>183</Words>
  <Application>Microsoft Office PowerPoint</Application>
  <PresentationFormat>Widescreen</PresentationFormat>
  <Paragraphs>50</Paragraphs>
  <Slides>12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Baloo 2</vt:lpstr>
      <vt:lpstr>Baloo 2 ExtraBold</vt:lpstr>
      <vt:lpstr>Calibri</vt:lpstr>
      <vt:lpstr>Nunito</vt:lpstr>
      <vt:lpstr>Nunito Black</vt:lpstr>
      <vt:lpstr>Nunito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Slide Box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Prontos Pet Lover</dc:title>
  <dc:subject>Pet Shop Veterinária</dc:subject>
  <dc:creator>Slide Box</dc:creator>
  <cp:keywords/>
  <dc:description/>
  <cp:lastModifiedBy>Vinícius Sartini</cp:lastModifiedBy>
  <cp:revision>283</cp:revision>
  <dcterms:created xsi:type="dcterms:W3CDTF">2021-11-14T00:54:01Z</dcterms:created>
  <dcterms:modified xsi:type="dcterms:W3CDTF">2024-04-15T19:44:03Z</dcterms:modified>
  <cp:category/>
</cp:coreProperties>
</file>